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A47957-C4ED-43AD-87D0-3A6FC1F4927E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B4E1-136C-4310-ADC0-AFB4AC4B1922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ED3949-AF06-49CD-9E10-93FE0DB670A2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86DB8-2FD3-44A9-823B-2E283D1078B2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0930DA-0193-4230-8249-7ED14260853B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B116-17A5-4E10-9C18-4BB564F18D75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B17B3-955E-48E1-B6F9-0D3B498B235A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9B1BC-6684-41B6-9DE0-047D36283E9E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9C5F8-7C89-4D0A-A44D-E995760B0613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6A986-3DB7-42EE-8B73-14F8C556AED7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00631-4F37-41C0-801F-EEB5F15E2786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0FFF2-1FAC-447E-BF14-1257F3BC9EF9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90815-5673-439A-A227-03CC302C6B69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0FBC5-64A5-40A3-B9A1-087A75D511AF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13E0CE-4D7C-4101-B4AA-8ACA4BF170F0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2F2BA-0156-4B9F-A031-982B23E92B74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0AF23-E4A4-459A-A499-046791BB8873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AC83-79A3-4F6C-A470-2724168FE07D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3BD261-D975-4E94-8DD8-3DAE108F8BD2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72C87-A15B-4026-95D1-6220ED75CAB3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B98FE7-C3B5-4310-A28D-300A329D3579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DDE1C-20C2-4521-8786-347BA4A14318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les styles du texte du masque</a:t>
            </a:r>
          </a:p>
          <a:p>
            <a:pPr lvl="1"/>
            <a:r>
              <a:rPr lang="fr-CA" altLang="zh-TW" smtClean="0"/>
              <a:t>Deuxième niveau</a:t>
            </a:r>
          </a:p>
          <a:p>
            <a:pPr lvl="2"/>
            <a:r>
              <a:rPr lang="fr-CA" altLang="zh-TW" smtClean="0"/>
              <a:t>Troisième niveau</a:t>
            </a:r>
          </a:p>
          <a:p>
            <a:pPr lvl="3"/>
            <a:r>
              <a:rPr lang="fr-CA" altLang="zh-TW" smtClean="0"/>
              <a:t>Quatrième niveau</a:t>
            </a:r>
          </a:p>
          <a:p>
            <a:pPr lvl="4"/>
            <a:r>
              <a:rPr lang="fr-CA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F86B08B-4645-452D-B7E5-D95740D52D67}" type="datetimeFigureOut">
              <a:rPr lang="fr-FR"/>
              <a:pPr/>
              <a:t>25/01/2013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277094C-F52D-46B1-8EEB-5CC39B18AD87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1012825"/>
          </a:xfrm>
        </p:spPr>
        <p:txBody>
          <a:bodyPr/>
          <a:lstStyle/>
          <a:p>
            <a:r>
              <a:rPr lang="fr-CA" altLang="zh-TW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Addressing Cold-Start Problem in Recommendation Systems</a:t>
            </a:r>
            <a:endParaRPr lang="fr-CA" altLang="zh-TW" sz="3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7288" y="4071942"/>
            <a:ext cx="6815174" cy="614363"/>
          </a:xfrm>
        </p:spPr>
        <p:txBody>
          <a:bodyPr/>
          <a:lstStyle/>
          <a:p>
            <a:r>
              <a:rPr lang="fr-CA" altLang="zh-TW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Vietnam National University of Ho Chi Minh City</a:t>
            </a:r>
          </a:p>
          <a:p>
            <a:r>
              <a:rPr lang="fr-CA" altLang="zh-TW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Xuan Nhat Lam, Anh Duc Duong</a:t>
            </a:r>
          </a:p>
          <a:p>
            <a:r>
              <a:rPr lang="fr-CA" altLang="zh-TW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Sungkyunkwan University</a:t>
            </a:r>
          </a:p>
          <a:p>
            <a:r>
              <a:rPr lang="fr-CA" altLang="zh-TW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 Duc Le</a:t>
            </a:r>
          </a:p>
          <a:p>
            <a:r>
              <a:rPr lang="fr-CA" altLang="zh-TW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Stanford University</a:t>
            </a:r>
          </a:p>
          <a:p>
            <a:r>
              <a:rPr lang="fr-CA" altLang="zh-TW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Thuc Vu</a:t>
            </a:r>
          </a:p>
          <a:p>
            <a:endParaRPr lang="fr-CA" altLang="zh-TW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altLang="zh-TW" b="1" dirty="0" smtClean="0">
                <a:latin typeface="Arial" pitchFamily="34" charset="0"/>
                <a:cs typeface="Arial" pitchFamily="34" charset="0"/>
              </a:rPr>
              <a:t>Outline</a:t>
            </a:r>
            <a:endParaRPr lang="fr-CA" altLang="zh-TW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CA" altLang="zh-TW" dirty="0" smtClean="0"/>
              <a:t>Abstract</a:t>
            </a:r>
          </a:p>
          <a:p>
            <a:r>
              <a:rPr lang="fr-CA" altLang="zh-TW" dirty="0" smtClean="0"/>
              <a:t>The User-Info Aspect Model</a:t>
            </a:r>
          </a:p>
          <a:p>
            <a:r>
              <a:rPr lang="fr-CA" altLang="zh-TW" dirty="0" smtClean="0"/>
              <a:t>Expectation Maximization</a:t>
            </a:r>
          </a:p>
          <a:p>
            <a:r>
              <a:rPr lang="fr-CA" altLang="zh-TW" dirty="0" smtClean="0"/>
              <a:t>Prediction</a:t>
            </a:r>
          </a:p>
          <a:p>
            <a:r>
              <a:rPr lang="fr-CA" altLang="zh-TW" dirty="0" smtClean="0"/>
              <a:t>Result</a:t>
            </a:r>
          </a:p>
          <a:p>
            <a:r>
              <a:rPr lang="fr-CA" altLang="zh-TW" dirty="0" smtClean="0"/>
              <a:t>Conclusions</a:t>
            </a:r>
            <a:endParaRPr lang="fr-CA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TW" smtClean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CA" altLang="zh-TW" smtClean="0"/>
              <a:t>Lorem ipsum dolor sit amet, consectetuer adipiscing elit. Vivamus et magna. Fusce sed sem sed magna suscipit egestas. </a:t>
            </a:r>
          </a:p>
          <a:p>
            <a:r>
              <a:rPr lang="fr-CA" altLang="zh-TW" smtClean="0"/>
              <a:t>Lorem ipsum dolor sit amet, consectetuer adipiscing elit. Vivamus et magna. Fusce sed sem sed magna suscipit egestas.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TW" smtClean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00562"/>
          </a:xfrm>
        </p:spPr>
        <p:txBody>
          <a:bodyPr/>
          <a:lstStyle/>
          <a:p>
            <a:r>
              <a:rPr lang="fr-CA" altLang="zh-TW" smtClean="0">
                <a:solidFill>
                  <a:schemeClr val="bg1"/>
                </a:solidFill>
              </a:rPr>
              <a:t>Lorem ipsum dolor sit amet, consectetuer adipiscing elit. Vivamus et magna. Fusce sed sem sed magna suscipit egestas. </a:t>
            </a:r>
          </a:p>
          <a:p>
            <a:r>
              <a:rPr lang="fr-CA" altLang="zh-TW" smtClean="0">
                <a:solidFill>
                  <a:schemeClr val="bg1"/>
                </a:solidFill>
              </a:rPr>
              <a:t>Lorem ipsum dolor sit amet, consectetuer adipiscing elit. Vivamus et magna. Fusce sed sem sed magna suscipit egestas.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17</TotalTime>
  <Words>131</Words>
  <Application>Microsoft Office PowerPoint</Application>
  <PresentationFormat>如螢幕大小 (4:3)</PresentationFormat>
  <Paragraphs>20</Paragraphs>
  <Slides>4</Slides>
  <Notes>0</Notes>
  <HiddenSlides>2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7" baseType="lpstr">
      <vt:lpstr>Arial</vt:lpstr>
      <vt:lpstr>Calibri</vt:lpstr>
      <vt:lpstr>138</vt:lpstr>
      <vt:lpstr>Addressing Cold-Start Problem in Recommendation Systems</vt:lpstr>
      <vt:lpstr>Outline</vt:lpstr>
      <vt:lpstr>Title</vt:lpstr>
      <vt:lpstr>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MA301</dc:creator>
  <cp:lastModifiedBy>MA301</cp:lastModifiedBy>
  <cp:revision>4</cp:revision>
  <dcterms:created xsi:type="dcterms:W3CDTF">2013-01-25T09:52:10Z</dcterms:created>
  <dcterms:modified xsi:type="dcterms:W3CDTF">2013-01-25T10:10:00Z</dcterms:modified>
</cp:coreProperties>
</file>