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8AEFE-3201-4A32-88FA-D5AC29548C89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8DF3-FDAA-4A40-8A07-294B317710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3D </a:t>
            </a:r>
            <a:r>
              <a:rPr lang="en-US" altLang="zh-TW" dirty="0" err="1" smtClean="0"/>
              <a:t>Collage:Expressive</a:t>
            </a:r>
            <a:r>
              <a:rPr lang="en-US" altLang="zh-TW" dirty="0" smtClean="0"/>
              <a:t> Non-Realistic Modeling</a:t>
            </a:r>
            <a:r>
              <a:rPr lang="en-US" altLang="zh-TW" sz="2800" dirty="0" smtClean="0"/>
              <a:t>(NPAR 2007)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261463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b="1" dirty="0" smtClean="0"/>
              <a:t>Tel Aviv University</a:t>
            </a:r>
          </a:p>
          <a:p>
            <a:pPr algn="l"/>
            <a:r>
              <a:rPr lang="en-US" altLang="zh-TW" dirty="0" smtClean="0"/>
              <a:t>	Ran </a:t>
            </a:r>
            <a:r>
              <a:rPr lang="en-US" altLang="zh-TW" dirty="0" err="1" smtClean="0"/>
              <a:t>Gal,Daniel</a:t>
            </a:r>
            <a:r>
              <a:rPr lang="en-US" altLang="zh-TW" dirty="0" smtClean="0"/>
              <a:t> Cohen-Or</a:t>
            </a:r>
          </a:p>
          <a:p>
            <a:pPr algn="l"/>
            <a:r>
              <a:rPr lang="en-US" altLang="zh-TW" b="1" dirty="0" smtClean="0"/>
              <a:t>TU Berlin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Olga </a:t>
            </a:r>
            <a:r>
              <a:rPr lang="en-US" altLang="zh-TW" dirty="0" err="1" smtClean="0"/>
              <a:t>Sorkine</a:t>
            </a:r>
            <a:endParaRPr lang="en-US" altLang="zh-TW" dirty="0" smtClean="0"/>
          </a:p>
          <a:p>
            <a:pPr algn="l"/>
            <a:r>
              <a:rPr lang="en-US" altLang="zh-TW" b="1" dirty="0" smtClean="0"/>
              <a:t>University of British Columbia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err="1" smtClean="0"/>
              <a:t>Tiberiu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Popa,Alla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Sheffer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Artistic Tessellations by </a:t>
            </a:r>
            <a:br>
              <a:rPr lang="en-US" altLang="zh-TW" dirty="0" smtClean="0"/>
            </a:br>
            <a:r>
              <a:rPr lang="en-US" altLang="zh-TW" dirty="0" smtClean="0"/>
              <a:t>Growing Curves</a:t>
            </a:r>
            <a:r>
              <a:rPr lang="en-US" altLang="zh-TW" sz="2800" dirty="0" smtClean="0"/>
              <a:t>(NPAR 2011)</a:t>
            </a:r>
            <a:endParaRPr lang="zh-TW" altLang="en-US" sz="28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2700" b="1" dirty="0" smtClean="0"/>
              <a:t>Carleton University</a:t>
            </a:r>
          </a:p>
          <a:p>
            <a:pPr algn="l"/>
            <a:r>
              <a:rPr lang="en-US" altLang="zh-TW" sz="2700" dirty="0" smtClean="0"/>
              <a:t>	</a:t>
            </a:r>
            <a:r>
              <a:rPr lang="en-US" altLang="zh-TW" sz="2700" dirty="0" err="1" smtClean="0"/>
              <a:t>Hua</a:t>
            </a:r>
            <a:r>
              <a:rPr lang="en-US" altLang="zh-TW" sz="2700" dirty="0" smtClean="0"/>
              <a:t> </a:t>
            </a:r>
            <a:r>
              <a:rPr lang="en-US" altLang="zh-TW" sz="2700" dirty="0" err="1" smtClean="0"/>
              <a:t>Li,David</a:t>
            </a:r>
            <a:r>
              <a:rPr lang="en-US" altLang="zh-TW" sz="2700" dirty="0" smtClean="0"/>
              <a:t> Mould</a:t>
            </a:r>
            <a:endParaRPr lang="zh-TW" alt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Digital </a:t>
            </a:r>
            <a:r>
              <a:rPr lang="en-US" altLang="zh-TW" dirty="0" err="1" smtClean="0"/>
              <a:t>Micrography</a:t>
            </a:r>
            <a:r>
              <a:rPr lang="en-US" altLang="zh-TW" sz="2800" dirty="0" smtClean="0"/>
              <a:t>(SIGGRAPH 2011)</a:t>
            </a:r>
            <a:endParaRPr lang="zh-TW" altLang="en-US" sz="28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15110" cy="3000396"/>
          </a:xfrm>
        </p:spPr>
        <p:txBody>
          <a:bodyPr>
            <a:noAutofit/>
          </a:bodyPr>
          <a:lstStyle/>
          <a:p>
            <a:pPr algn="l"/>
            <a:r>
              <a:rPr lang="en-US" altLang="zh-TW" sz="2200" b="1" dirty="0" err="1" smtClean="0"/>
              <a:t>Mikail</a:t>
            </a:r>
            <a:r>
              <a:rPr lang="en-US" altLang="zh-TW" sz="2200" b="1" dirty="0" smtClean="0"/>
              <a:t> </a:t>
            </a:r>
            <a:r>
              <a:rPr lang="en-US" altLang="zh-TW" sz="2200" b="1" dirty="0" err="1" smtClean="0"/>
              <a:t>Bessmeltsev</a:t>
            </a:r>
            <a:r>
              <a:rPr lang="en-US" altLang="zh-TW" sz="2200" b="1" dirty="0" smtClean="0"/>
              <a:t> University of British Columbia</a:t>
            </a:r>
          </a:p>
          <a:p>
            <a:pPr algn="l"/>
            <a:r>
              <a:rPr lang="en-US" altLang="zh-TW" sz="2200" dirty="0" smtClean="0"/>
              <a:t>	Ron </a:t>
            </a:r>
            <a:r>
              <a:rPr lang="en-US" altLang="zh-TW" sz="2200" dirty="0" err="1" smtClean="0"/>
              <a:t>Maharik</a:t>
            </a:r>
            <a:endParaRPr lang="en-US" altLang="zh-TW" sz="2200" dirty="0" smtClean="0"/>
          </a:p>
          <a:p>
            <a:pPr algn="l"/>
            <a:r>
              <a:rPr lang="en-US" altLang="zh-TW" sz="2200" b="1" dirty="0" smtClean="0"/>
              <a:t>University of British Columbia INRIA Rhone-</a:t>
            </a:r>
            <a:r>
              <a:rPr lang="en-US" altLang="zh-TW" sz="2200" b="1" dirty="0" err="1" smtClean="0"/>
              <a:t>Alpes</a:t>
            </a:r>
            <a:endParaRPr lang="en-US" altLang="zh-TW" sz="2200" b="1" dirty="0" smtClean="0"/>
          </a:p>
          <a:p>
            <a:pPr algn="l"/>
            <a:r>
              <a:rPr lang="en-US" altLang="zh-TW" sz="2200" dirty="0"/>
              <a:t>	</a:t>
            </a:r>
            <a:r>
              <a:rPr lang="en-US" altLang="zh-TW" sz="2200" dirty="0" err="1" smtClean="0"/>
              <a:t>Alla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Sheffer</a:t>
            </a:r>
            <a:endParaRPr lang="en-US" altLang="zh-TW" sz="2200" dirty="0" smtClean="0"/>
          </a:p>
          <a:p>
            <a:pPr algn="l"/>
            <a:r>
              <a:rPr lang="en-US" altLang="zh-TW" sz="2200" b="1" dirty="0" smtClean="0"/>
              <a:t>The Interdisciplinary Center</a:t>
            </a:r>
          </a:p>
          <a:p>
            <a:pPr algn="l"/>
            <a:r>
              <a:rPr lang="en-US" altLang="zh-TW" sz="2200" dirty="0"/>
              <a:t>	</a:t>
            </a:r>
            <a:r>
              <a:rPr lang="en-US" altLang="zh-TW" sz="2200" dirty="0" smtClean="0"/>
              <a:t>Ariel Shamir</a:t>
            </a:r>
          </a:p>
          <a:p>
            <a:pPr algn="l"/>
            <a:r>
              <a:rPr lang="en-US" altLang="zh-TW" sz="2200" b="1" dirty="0" smtClean="0"/>
              <a:t>Adobe Systems Incorporated</a:t>
            </a:r>
          </a:p>
          <a:p>
            <a:pPr algn="l"/>
            <a:r>
              <a:rPr lang="en-US" altLang="zh-TW" sz="2200" dirty="0"/>
              <a:t>	</a:t>
            </a:r>
            <a:r>
              <a:rPr lang="en-US" altLang="zh-TW" sz="2200" dirty="0" smtClean="0"/>
              <a:t>Nathan Carr</a:t>
            </a:r>
            <a:endParaRPr lang="zh-TW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Making Burr Puzzles </a:t>
            </a:r>
            <a:br>
              <a:rPr lang="en-US" altLang="zh-TW" dirty="0" smtClean="0"/>
            </a:br>
            <a:r>
              <a:rPr lang="en-US" altLang="zh-TW" dirty="0" smtClean="0"/>
              <a:t>from 3D Models</a:t>
            </a:r>
            <a:r>
              <a:rPr lang="en-US" altLang="zh-TW" sz="2800" dirty="0" smtClean="0"/>
              <a:t>(SIGGRAPH 2011)</a:t>
            </a:r>
            <a:endParaRPr lang="zh-TW" altLang="en-US" sz="28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275751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altLang="zh-TW" b="1" dirty="0" err="1" smtClean="0"/>
              <a:t>Nanyang</a:t>
            </a:r>
            <a:r>
              <a:rPr lang="en-US" altLang="zh-TW" b="1" dirty="0" smtClean="0"/>
              <a:t> Technological University</a:t>
            </a:r>
          </a:p>
          <a:p>
            <a:pPr algn="l"/>
            <a:r>
              <a:rPr lang="en-US" altLang="zh-TW" dirty="0" smtClean="0"/>
              <a:t>	</a:t>
            </a:r>
            <a:r>
              <a:rPr lang="en-US" altLang="zh-TW" dirty="0" err="1" smtClean="0"/>
              <a:t>Shiqing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Xin,Chi</a:t>
            </a:r>
            <a:r>
              <a:rPr lang="en-US" altLang="zh-TW" dirty="0" smtClean="0"/>
              <a:t>-Fu </a:t>
            </a:r>
            <a:r>
              <a:rPr lang="en-US" altLang="zh-TW" dirty="0" err="1" smtClean="0"/>
              <a:t>Lai,Chi</a:t>
            </a:r>
            <a:r>
              <a:rPr lang="en-US" altLang="zh-TW" dirty="0" smtClean="0"/>
              <a:t>-Wing Fu</a:t>
            </a:r>
          </a:p>
          <a:p>
            <a:pPr algn="l"/>
            <a:r>
              <a:rPr lang="en-US" altLang="zh-TW" b="1" dirty="0" smtClean="0"/>
              <a:t>Chinese University of Hong Kong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err="1" smtClean="0"/>
              <a:t>Tien-Tsin</a:t>
            </a:r>
            <a:r>
              <a:rPr lang="en-US" altLang="zh-TW" dirty="0" smtClean="0"/>
              <a:t> Wong</a:t>
            </a:r>
          </a:p>
          <a:p>
            <a:pPr algn="l"/>
            <a:r>
              <a:rPr lang="en-US" altLang="zh-TW" b="1" dirty="0" err="1" smtClean="0"/>
              <a:t>Nanyang</a:t>
            </a:r>
            <a:r>
              <a:rPr lang="en-US" altLang="zh-TW" b="1" dirty="0" smtClean="0"/>
              <a:t> Technological University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Ying He</a:t>
            </a:r>
          </a:p>
          <a:p>
            <a:pPr algn="l"/>
            <a:r>
              <a:rPr lang="en-US" altLang="zh-TW" b="1" dirty="0" smtClean="0"/>
              <a:t>Tel Aviv University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Daniel Cohen-Or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3D </a:t>
            </a:r>
            <a:r>
              <a:rPr lang="en-US" altLang="zh-TW" dirty="0" err="1" smtClean="0"/>
              <a:t>Polyomino</a:t>
            </a:r>
            <a:r>
              <a:rPr lang="en-US" altLang="zh-TW" dirty="0" smtClean="0"/>
              <a:t> Puzzle</a:t>
            </a:r>
            <a:br>
              <a:rPr lang="en-US" altLang="zh-TW" dirty="0" smtClean="0"/>
            </a:br>
            <a:r>
              <a:rPr lang="en-US" altLang="zh-TW" sz="2800" dirty="0" smtClean="0"/>
              <a:t>(SIGGRAPH ASIA 2009)</a:t>
            </a:r>
            <a:endParaRPr lang="zh-TW" altLang="en-US" sz="28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57158" y="3957638"/>
            <a:ext cx="8572560" cy="2328882"/>
          </a:xfrm>
        </p:spPr>
        <p:txBody>
          <a:bodyPr>
            <a:normAutofit/>
          </a:bodyPr>
          <a:lstStyle/>
          <a:p>
            <a:pPr algn="l"/>
            <a:r>
              <a:rPr lang="en-US" altLang="zh-TW" sz="2700" b="1" dirty="0" smtClean="0"/>
              <a:t>The Hong Kong University of Science and Technology</a:t>
            </a:r>
          </a:p>
          <a:p>
            <a:pPr algn="l"/>
            <a:r>
              <a:rPr lang="en-US" altLang="zh-TW" sz="2700" dirty="0" smtClean="0"/>
              <a:t>	</a:t>
            </a:r>
            <a:r>
              <a:rPr lang="en-US" altLang="zh-TW" sz="2700" dirty="0" err="1" smtClean="0"/>
              <a:t>Kui</a:t>
            </a:r>
            <a:r>
              <a:rPr lang="en-US" altLang="zh-TW" sz="2700" dirty="0" smtClean="0"/>
              <a:t>-Yip </a:t>
            </a:r>
            <a:r>
              <a:rPr lang="en-US" altLang="zh-TW" sz="2700" dirty="0" err="1" smtClean="0"/>
              <a:t>Lo,Hongwei</a:t>
            </a:r>
            <a:r>
              <a:rPr lang="en-US" altLang="zh-TW" sz="2700" dirty="0" smtClean="0"/>
              <a:t> Li</a:t>
            </a:r>
          </a:p>
          <a:p>
            <a:pPr algn="l"/>
            <a:r>
              <a:rPr lang="en-US" altLang="zh-TW" sz="2700" b="1" dirty="0" err="1" smtClean="0"/>
              <a:t>Nanyang</a:t>
            </a:r>
            <a:r>
              <a:rPr lang="en-US" altLang="zh-TW" sz="2700" b="1" dirty="0" smtClean="0"/>
              <a:t> Technological University</a:t>
            </a:r>
          </a:p>
          <a:p>
            <a:pPr algn="l"/>
            <a:r>
              <a:rPr lang="en-US" altLang="zh-TW" sz="2700" dirty="0" smtClean="0"/>
              <a:t>	Chi-Wing Fu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41</Words>
  <Application>Microsoft Office PowerPoint</Application>
  <PresentationFormat>如螢幕大小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3D Collage:Expressive Non-Realistic Modeling(NPAR 2007)</vt:lpstr>
      <vt:lpstr>Artistic Tessellations by  Growing Curves(NPAR 2011)</vt:lpstr>
      <vt:lpstr>Digital Micrography(SIGGRAPH 2011)</vt:lpstr>
      <vt:lpstr>Making Burr Puzzles  from 3D Models(SIGGRAPH 2011)</vt:lpstr>
      <vt:lpstr>3D Polyomino Puzzle (SIGGRAPH ASIA 2009)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Collage:Expressive Non-Realistic Modeling(NPAR 2007)</dc:title>
  <dc:creator>MA301</dc:creator>
  <cp:lastModifiedBy>MA301</cp:lastModifiedBy>
  <cp:revision>3</cp:revision>
  <dcterms:created xsi:type="dcterms:W3CDTF">2012-10-24T03:33:20Z</dcterms:created>
  <dcterms:modified xsi:type="dcterms:W3CDTF">2012-10-25T10:34:45Z</dcterms:modified>
</cp:coreProperties>
</file>