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Printing Reflectance Functions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062912" cy="3408784"/>
          </a:xfrm>
        </p:spPr>
        <p:txBody>
          <a:bodyPr>
            <a:normAutofit/>
          </a:bodyPr>
          <a:lstStyle/>
          <a:p>
            <a:pPr algn="l"/>
            <a:endParaRPr lang="zh-TW" altLang="en-US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Author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TOM MALZBENDER &amp; RAMIN SAMADANI—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Hewlett-Packard 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Laboratories</a:t>
            </a:r>
          </a:p>
          <a:p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STEVEN SCHER and ADAM CRUME--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University 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of California Santa Cruz</a:t>
            </a:r>
          </a:p>
          <a:p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DOUGLAS DUNN--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3M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JAMES DAVIS--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	University 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of California Santa Cruz</a:t>
            </a:r>
            <a:endParaRPr lang="zh-TW" altLang="en-US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 real scene’s appearance at each point depends upon the incident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illumination, the surface Bi-directional Reflectance Distribution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Function (BRDF) [Nicodemus et al. 1977], and the local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surface orientation.</a:t>
            </a:r>
          </a:p>
          <a:p>
            <a:pPr>
              <a:buNone/>
            </a:pP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BRDF: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a four-dimensional function that defines how light is reflected at an opaque surface. </a:t>
            </a:r>
            <a:endParaRPr lang="zh-TW" altLang="en-US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" name="圖片 3" descr="BRDF_Diagra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509120"/>
            <a:ext cx="28575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paper consists of a hexagonal array of spherical depressions that have a </a:t>
            </a: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specularly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reflective surface. </a:t>
            </a:r>
          </a:p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By selectively printing opaque or partially opaque ink on portions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of that surface, we can control whether a specific incident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lighting direction returns a </a:t>
            </a: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specular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highlight, and to what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degree.</a:t>
            </a:r>
            <a:endParaRPr lang="zh-TW" altLang="en-US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" name="圖片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573016"/>
            <a:ext cx="3520821" cy="2820250"/>
          </a:xfrm>
          <a:prstGeom prst="rect">
            <a:avLst/>
          </a:prstGeom>
        </p:spPr>
      </p:pic>
      <p:pic>
        <p:nvPicPr>
          <p:cNvPr id="5" name="圖片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645024"/>
            <a:ext cx="5364088" cy="274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Mask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 this approach, </a:t>
            </a: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specular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highlights off the inks on the transparency film are in the reflection direction given by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the normal of the film, not the </a:t>
            </a: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normals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associated with the shape</a:t>
            </a:r>
          </a:p>
          <a:p>
            <a:pPr>
              <a:buNone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of the metalized dimple.</a:t>
            </a:r>
            <a:endParaRPr lang="zh-TW" altLang="en-US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" name="圖片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573016"/>
            <a:ext cx="6554115" cy="3077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內容版面配置區 3" descr="擷取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1982" y="1882775"/>
            <a:ext cx="3120036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Video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119</TotalTime>
  <Words>176</Words>
  <Application>Microsoft Office PowerPoint</Application>
  <PresentationFormat>如螢幕大小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神韻</vt:lpstr>
      <vt:lpstr>Printing Reflectance Functions</vt:lpstr>
      <vt:lpstr>Author</vt:lpstr>
      <vt:lpstr>投影片 3</vt:lpstr>
      <vt:lpstr>投影片 4</vt:lpstr>
      <vt:lpstr>Mask</vt:lpstr>
      <vt:lpstr>Result</vt:lpstr>
      <vt:lpstr>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Printing Reflectance Functions</dc:title>
  <dc:creator>Aaron</dc:creator>
  <cp:lastModifiedBy>Aaron Chang</cp:lastModifiedBy>
  <cp:revision>14</cp:revision>
  <dcterms:created xsi:type="dcterms:W3CDTF">2012-12-17T07:17:01Z</dcterms:created>
  <dcterms:modified xsi:type="dcterms:W3CDTF">2012-12-27T10:36:29Z</dcterms:modified>
</cp:coreProperties>
</file>