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504" y="776288"/>
            <a:ext cx="8928992" cy="1470025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dirty="0" smtClean="0"/>
              <a:t>Application-oriented License plate recognition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40544" y="3044552"/>
            <a:ext cx="8062912" cy="1752600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dirty="0" smtClean="0"/>
              <a:t>Gee-</a:t>
            </a:r>
            <a:r>
              <a:rPr lang="en-US" altLang="zh-TW" sz="2400" dirty="0" err="1" smtClean="0"/>
              <a:t>Sern</a:t>
            </a:r>
            <a:r>
              <a:rPr lang="en-US" altLang="zh-TW" sz="2400" dirty="0" smtClean="0"/>
              <a:t> Hsu, </a:t>
            </a:r>
            <a:r>
              <a:rPr lang="en-US" altLang="zh-TW" sz="2400" dirty="0" smtClean="0"/>
              <a:t>, </a:t>
            </a:r>
            <a:r>
              <a:rPr lang="en-US" altLang="zh-TW" sz="2400" dirty="0" err="1" smtClean="0"/>
              <a:t>Jiun</a:t>
            </a:r>
            <a:r>
              <a:rPr lang="en-US" altLang="zh-TW" sz="2400" dirty="0" smtClean="0"/>
              <a:t>-Chang Chen, </a:t>
            </a:r>
            <a:r>
              <a:rPr lang="en-US" altLang="zh-TW" sz="2400" dirty="0" smtClean="0"/>
              <a:t>Yu-</a:t>
            </a:r>
            <a:r>
              <a:rPr lang="en-US" altLang="zh-TW" sz="2400" dirty="0" err="1" smtClean="0"/>
              <a:t>Zu</a:t>
            </a:r>
            <a:r>
              <a:rPr lang="en-US" altLang="zh-TW" sz="2400" dirty="0" smtClean="0"/>
              <a:t> </a:t>
            </a:r>
            <a:r>
              <a:rPr lang="en-US" altLang="zh-TW" sz="2400" dirty="0" smtClean="0"/>
              <a:t>Chung</a:t>
            </a:r>
            <a:r>
              <a:rPr lang="en-US" altLang="zh-TW" sz="2400" dirty="0" smtClean="0"/>
              <a:t>,</a:t>
            </a:r>
          </a:p>
          <a:p>
            <a:pPr algn="l"/>
            <a:endParaRPr lang="en-US" altLang="zh-TW" sz="2400" dirty="0" smtClean="0"/>
          </a:p>
          <a:p>
            <a:pPr algn="l"/>
            <a:endParaRPr lang="en-US" altLang="zh-TW" sz="2400" dirty="0" smtClean="0"/>
          </a:p>
          <a:p>
            <a:r>
              <a:rPr lang="en-US" altLang="zh-TW" sz="2400" dirty="0" smtClean="0"/>
              <a:t>Department of Mechanical </a:t>
            </a:r>
            <a:r>
              <a:rPr lang="en-US" altLang="zh-TW" sz="2400" dirty="0" err="1" smtClean="0"/>
              <a:t>Engineering</a:t>
            </a:r>
            <a:r>
              <a:rPr lang="en-US" altLang="zh-TW" sz="2400" dirty="0" err="1" smtClean="0"/>
              <a:t>,NTUST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Split the applications of vehicle license plate recognition(LPR) into 3 categories.</a:t>
            </a:r>
          </a:p>
          <a:p>
            <a:pPr>
              <a:buNone/>
            </a:pPr>
            <a:r>
              <a:rPr lang="en-US" altLang="zh-TW" dirty="0" smtClean="0"/>
              <a:t>    --Access Control</a:t>
            </a:r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 --Law Enforcement</a:t>
            </a:r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 --Road Patrol</a:t>
            </a:r>
            <a:endParaRPr lang="zh-TW" altLang="en-US" dirty="0"/>
          </a:p>
        </p:txBody>
      </p:sp>
      <p:pic>
        <p:nvPicPr>
          <p:cNvPr id="4" name="圖片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301208"/>
            <a:ext cx="6630326" cy="11812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pic>
        <p:nvPicPr>
          <p:cNvPr id="4" name="內容版面配置區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8229600" cy="1882696"/>
          </a:xfrm>
        </p:spPr>
      </p:pic>
      <p:sp>
        <p:nvSpPr>
          <p:cNvPr id="5" name="文字方塊 4"/>
          <p:cNvSpPr txBox="1"/>
          <p:nvPr/>
        </p:nvSpPr>
        <p:spPr>
          <a:xfrm>
            <a:off x="539552" y="4653136"/>
            <a:ext cx="8021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Plate Detection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ym typeface="Wingdings" pitchFamily="2" charset="2"/>
              </a:rPr>
              <a:t> Character Segmentation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ym typeface="Wingdings" pitchFamily="2" charset="2"/>
              </a:rPr>
              <a:t> Character Recognition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Plate detection</a:t>
            </a:r>
            <a:endParaRPr lang="zh-TW" altLang="en-US" dirty="0"/>
          </a:p>
        </p:txBody>
      </p:sp>
      <p:pic>
        <p:nvPicPr>
          <p:cNvPr id="4" name="內容版面配置區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5112568" cy="2982950"/>
          </a:xfrm>
        </p:spPr>
      </p:pic>
      <p:sp>
        <p:nvSpPr>
          <p:cNvPr id="5" name="文字方塊 4"/>
          <p:cNvSpPr txBox="1"/>
          <p:nvPr/>
        </p:nvSpPr>
        <p:spPr>
          <a:xfrm>
            <a:off x="899592" y="4869160"/>
            <a:ext cx="3005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Yellow: Reject by size</a:t>
            </a:r>
          </a:p>
          <a:p>
            <a:r>
              <a:rPr lang="en-US" altLang="zh-TW" dirty="0" smtClean="0"/>
              <a:t>Red: Rejected by shape</a:t>
            </a:r>
          </a:p>
          <a:p>
            <a:r>
              <a:rPr lang="en-US" altLang="zh-TW" dirty="0" smtClean="0"/>
              <a:t>Blue: Rejected by density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Character Segmentation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Maximally Stable Extreme Region(MSER)</a:t>
            </a:r>
          </a:p>
          <a:p>
            <a:r>
              <a:rPr lang="en-US" altLang="zh-TW" dirty="0" smtClean="0"/>
              <a:t>{B,R,6,8} {C,G} {D,0} {E,F} {I,1} {U,V} {Z,2,7}</a:t>
            </a:r>
            <a:endParaRPr lang="zh-TW" altLang="en-US" dirty="0"/>
          </a:p>
        </p:txBody>
      </p:sp>
      <p:pic>
        <p:nvPicPr>
          <p:cNvPr id="4" name="圖片 3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3978" y="3140968"/>
            <a:ext cx="4620270" cy="24673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875656"/>
                <a:gridCol w="1872208"/>
                <a:gridCol w="173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Method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RP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Proposed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93%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93%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94%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Statistical Ranking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81%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72%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Edge-morph. + SCW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87%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81%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77%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67544" y="1412776"/>
            <a:ext cx="433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Comparison of Plate Detection Rates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39552" y="3645024"/>
            <a:ext cx="5386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Comparison of Character Segmentation Rates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67544" y="4293096"/>
          <a:ext cx="82089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872208"/>
                <a:gridCol w="187220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Method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RP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Proposed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98%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97%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Vec</a:t>
                      </a:r>
                      <a:r>
                        <a:rPr lang="en-US" altLang="zh-TW" dirty="0" smtClean="0"/>
                        <a:t>. quantization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88%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72%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74%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Adap</a:t>
                      </a:r>
                      <a:r>
                        <a:rPr lang="en-US" altLang="zh-TW" dirty="0" smtClean="0"/>
                        <a:t>. morphology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93%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82%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Comparison of Character Recognition Rates</a:t>
            </a:r>
            <a:endParaRPr lang="zh-TW" altLang="en-US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11560" y="2780928"/>
          <a:ext cx="7488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512168"/>
                <a:gridCol w="1728192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Method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RP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Proposed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95%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93%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94%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PNN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92%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88%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91%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ANN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90%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Tesseract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83%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83%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130</TotalTime>
  <Words>205</Words>
  <Application>Microsoft Office PowerPoint</Application>
  <PresentationFormat>如螢幕大小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神韻</vt:lpstr>
      <vt:lpstr>Application-oriented License plate recognition</vt:lpstr>
      <vt:lpstr>Abstract</vt:lpstr>
      <vt:lpstr>Overview</vt:lpstr>
      <vt:lpstr>Plate detection</vt:lpstr>
      <vt:lpstr>Character Segmentation</vt:lpstr>
      <vt:lpstr>Result</vt:lpstr>
      <vt:lpstr>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Application-oriented License plate recognition</dc:title>
  <dc:creator>Aaron</dc:creator>
  <cp:lastModifiedBy>Aaron Chang</cp:lastModifiedBy>
  <cp:revision>15</cp:revision>
  <dcterms:created xsi:type="dcterms:W3CDTF">2012-12-25T07:00:50Z</dcterms:created>
  <dcterms:modified xsi:type="dcterms:W3CDTF">2012-12-25T09:14:22Z</dcterms:modified>
</cp:coreProperties>
</file>