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3" r:id="rId5"/>
    <p:sldId id="257" r:id="rId6"/>
    <p:sldId id="259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Social behavior recognition in continuous video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40544" y="3548608"/>
            <a:ext cx="8062912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Xavier P. Burgos-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Artizzu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Piotr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Doll´ar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Dayu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Lin, David J. Anderson,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Pietro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Perona</a:t>
            </a:r>
            <a:endParaRPr lang="en-US" altLang="zh-TW" sz="2400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algn="l"/>
            <a:endParaRPr lang="en-US" altLang="zh-TW" sz="2400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California Institute of Technology, </a:t>
            </a:r>
          </a:p>
          <a:p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Microsoft Research, Redmond, </a:t>
            </a:r>
          </a:p>
          <a:p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NYU Medical Center</a:t>
            </a:r>
            <a:endParaRPr lang="zh-TW" altLang="en-US" sz="24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Use continuous </a:t>
            </a:r>
            <a:r>
              <a:rPr lang="en-US" altLang="zh-TW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vedio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to analyzing social behavior.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Use mice to build a database</a:t>
            </a:r>
          </a:p>
          <a:p>
            <a:pPr>
              <a:buNone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-- Easier to study than human behavior</a:t>
            </a:r>
          </a:p>
          <a:p>
            <a:pPr>
              <a:buNone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-- Easier to detect and track in a limited   </a:t>
            </a:r>
          </a:p>
          <a:p>
            <a:pPr>
              <a:buNone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space</a:t>
            </a:r>
          </a:p>
          <a:p>
            <a:pPr>
              <a:buNone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-- more practical and ethical to set up experiments and collect abundant video of animals, rather than humans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251520" y="3501008"/>
            <a:ext cx="13681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Take 237 videos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2627784" y="3501008"/>
            <a:ext cx="13681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Use 104 videos for training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7596336" y="3501008"/>
            <a:ext cx="13681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Use 133 videos for testing</a:t>
            </a:r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5076056" y="3501008"/>
            <a:ext cx="13681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Model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1691680" y="3717032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4067944" y="3717032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6588224" y="3717032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pic>
        <p:nvPicPr>
          <p:cNvPr id="4" name="內容版面配置區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4217" y="1882775"/>
            <a:ext cx="4455566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擷取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55578"/>
            <a:ext cx="8676456" cy="59977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7421011" cy="337232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5" name="圖片 4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924944"/>
            <a:ext cx="4172900" cy="2395881"/>
          </a:xfrm>
          <a:prstGeom prst="rect">
            <a:avLst/>
          </a:prstGeom>
        </p:spPr>
      </p:pic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389</TotalTime>
  <Words>109</Words>
  <Application>Microsoft Office PowerPoint</Application>
  <PresentationFormat>如螢幕大小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神韻</vt:lpstr>
      <vt:lpstr>Social behavior recognition in continuous video</vt:lpstr>
      <vt:lpstr>Abstract</vt:lpstr>
      <vt:lpstr>Overview</vt:lpstr>
      <vt:lpstr>Overview</vt:lpstr>
      <vt:lpstr>投影片 5</vt:lpstr>
      <vt:lpstr>投影片 6</vt:lpstr>
      <vt:lpstr>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behavior recognition in continuous video</dc:title>
  <dc:creator>Aaron</dc:creator>
  <cp:lastModifiedBy>Aaron Chang</cp:lastModifiedBy>
  <cp:revision>46</cp:revision>
  <dcterms:created xsi:type="dcterms:W3CDTF">2012-12-24T05:23:56Z</dcterms:created>
  <dcterms:modified xsi:type="dcterms:W3CDTF">2012-12-27T09:05:35Z</dcterms:modified>
</cp:coreProperties>
</file>