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6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15D90-BADB-43A2-AFEE-A239B0040562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B778-4CA5-4145-BAB2-B9211BB733E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F9397-99CC-4A46-9026-CBF2EB60577F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C99E-7895-4004-90AA-08D7D9F3858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C4765-86D4-4DF1-9FBB-86E88A00E970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41A4-C0DF-4EC1-8DB7-3EB2BC9D187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8237-C121-4366-B567-828DFD014CB1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E39A-6B70-4B52-9D12-9E1A756CD8C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215C-D044-4A2E-9570-193C7D5CDD93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9C0B-8278-436D-867B-35F23EED9C5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3E568-7527-4CD7-B839-A3D2C6932B80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A16-82F9-4CD3-A3F3-1BF92D9476D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9097F-AD0A-4088-A5CB-A42854E91E38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D899-F2F4-4ACD-A4FE-3F2D9C24D4D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B46AB-73C0-4368-89B0-EF7525E8407A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B84D-1757-4B5C-93AF-1C21A6AD783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06CB9-260E-4438-87D6-06F84457F782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C007-D80A-4A3E-BFE4-81318C230A7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E326B-C551-497E-8A21-0DE9348C5E76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8206-419B-4E3E-960F-443F5E693FD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B75F-C2B5-49AE-BAAB-B42D5D64847B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79996-273E-4EF2-B900-FC9F329B8B4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C92770-8F84-480E-A0F8-167236D07047}" type="datetimeFigureOut">
              <a:rPr lang="fr-FR" altLang="zh-TW"/>
              <a:pPr/>
              <a:t>17/07/2013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8115156-5E8B-4606-9029-511F96940404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4005064"/>
            <a:ext cx="7776864" cy="936104"/>
          </a:xfrm>
        </p:spPr>
        <p:txBody>
          <a:bodyPr/>
          <a:lstStyle/>
          <a:p>
            <a:r>
              <a:rPr lang="en-US" altLang="zh-TW" sz="2800" dirty="0" smtClean="0"/>
              <a:t>Development of Three Dimensional Digital </a:t>
            </a:r>
            <a:r>
              <a:rPr lang="en-US" altLang="zh-TW" sz="2800" dirty="0" smtClean="0"/>
              <a:t>Tourism Presentation </a:t>
            </a:r>
            <a:r>
              <a:rPr lang="en-US" altLang="zh-TW" sz="2800" dirty="0" smtClean="0"/>
              <a:t>System Based on Google Earth </a:t>
            </a:r>
            <a:r>
              <a:rPr lang="en-US" altLang="zh-TW" sz="2800" dirty="0" smtClean="0"/>
              <a:t>API</a:t>
            </a:r>
            <a:r>
              <a:rPr lang="fr-CA" sz="3000" dirty="0" smtClean="0">
                <a:solidFill>
                  <a:schemeClr val="bg1"/>
                </a:solidFill>
              </a:rPr>
              <a:t/>
            </a:r>
            <a:br>
              <a:rPr lang="fr-CA" sz="3000" dirty="0" smtClean="0">
                <a:solidFill>
                  <a:schemeClr val="bg1"/>
                </a:solidFill>
              </a:rPr>
            </a:br>
            <a:endParaRPr lang="fr-CA" sz="25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920880" cy="1400175"/>
          </a:xfrm>
        </p:spPr>
        <p:txBody>
          <a:bodyPr/>
          <a:lstStyle/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Haifeng Huang, Wei Liu</a:t>
            </a:r>
            <a:endParaRPr lang="fr-CA" sz="2400" dirty="0" smtClean="0">
              <a:solidFill>
                <a:schemeClr val="bg1"/>
              </a:solidFill>
            </a:endParaRPr>
          </a:p>
          <a:p>
            <a:pPr algn="l"/>
            <a:endParaRPr lang="fr-CA" sz="2400" dirty="0" smtClean="0">
              <a:solidFill>
                <a:schemeClr val="bg1"/>
              </a:solidFill>
            </a:endParaRPr>
          </a:p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China Three Gorges University</a:t>
            </a:r>
            <a:endParaRPr lang="fr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88224" y="4725144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ICSDM 2011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500" dirty="0" smtClean="0"/>
              <a:t>As a relatively mature digital earth </a:t>
            </a:r>
            <a:r>
              <a:rPr lang="en-US" altLang="zh-TW" sz="2500" dirty="0" smtClean="0"/>
              <a:t>software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and </a:t>
            </a:r>
            <a:r>
              <a:rPr lang="en-US" altLang="zh-TW" sz="2500" dirty="0" smtClean="0"/>
              <a:t>platform, GE has been widely used in various fields, </a:t>
            </a:r>
            <a:r>
              <a:rPr lang="en-US" altLang="zh-TW" sz="2500" dirty="0" smtClean="0"/>
              <a:t>and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with </a:t>
            </a:r>
            <a:r>
              <a:rPr lang="en-US" altLang="zh-TW" sz="2500" dirty="0" smtClean="0"/>
              <a:t>the release of GE Plug-in and API, 3D web </a:t>
            </a:r>
            <a:r>
              <a:rPr lang="en-US" altLang="zh-TW" sz="2500" dirty="0" smtClean="0"/>
              <a:t>map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applications </a:t>
            </a:r>
            <a:r>
              <a:rPr lang="en-US" altLang="zh-TW" sz="2500" dirty="0" smtClean="0"/>
              <a:t>which is just like 3D digital tourism </a:t>
            </a:r>
            <a:r>
              <a:rPr lang="en-US" altLang="zh-TW" sz="2500" dirty="0" smtClean="0"/>
              <a:t>presentation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system </a:t>
            </a:r>
          </a:p>
          <a:p>
            <a:pPr>
              <a:buNone/>
            </a:pPr>
            <a:r>
              <a:rPr lang="zh-TW" altLang="en-US" sz="2500" smtClean="0"/>
              <a:t> </a:t>
            </a:r>
            <a:r>
              <a:rPr lang="zh-TW" altLang="en-US" sz="2500" smtClean="0"/>
              <a:t>    </a:t>
            </a:r>
            <a:r>
              <a:rPr lang="en-US" altLang="zh-TW" sz="2500" smtClean="0"/>
              <a:t>can </a:t>
            </a:r>
            <a:r>
              <a:rPr lang="en-US" altLang="zh-TW" sz="2500" dirty="0" smtClean="0"/>
              <a:t>be built easily and effectively.</a:t>
            </a:r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500" dirty="0" smtClean="0"/>
              <a:t>With the development and maturity of digital earth technologies, digital tourism has become the inevitable trend of tourist industry.</a:t>
            </a:r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Ecological-cultural tourism circle in western </a:t>
            </a:r>
            <a:r>
              <a:rPr lang="en-US" altLang="zh-TW" sz="2500" dirty="0" smtClean="0"/>
              <a:t>Hubei Province</a:t>
            </a:r>
            <a:r>
              <a:rPr lang="en-US" altLang="zh-TW" sz="2500" dirty="0" smtClean="0"/>
              <a:t>” </a:t>
            </a:r>
            <a:r>
              <a:rPr lang="en-US" altLang="zh-TW" sz="2500" dirty="0" smtClean="0"/>
              <a:t>is </a:t>
            </a:r>
            <a:r>
              <a:rPr lang="en-US" altLang="zh-TW" sz="2500" dirty="0" smtClean="0"/>
              <a:t>a regional development policy </a:t>
            </a:r>
            <a:r>
              <a:rPr lang="en-US" altLang="zh-TW" sz="2500" dirty="0" smtClean="0"/>
              <a:t>and planning</a:t>
            </a:r>
            <a:r>
              <a:rPr lang="en-US" altLang="zh-TW" sz="2500" dirty="0" smtClean="0"/>
              <a:t>, and was put forward by Hubei Province, central </a:t>
            </a:r>
            <a:r>
              <a:rPr lang="en-US" altLang="zh-TW" sz="2500" dirty="0" smtClean="0"/>
              <a:t>of China</a:t>
            </a:r>
            <a:r>
              <a:rPr lang="en-US" altLang="zh-TW" sz="2500" dirty="0" smtClean="0"/>
              <a:t>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US" altLang="zh-TW" sz="2500" dirty="0" smtClean="0"/>
              <a:t>KML:</a:t>
            </a:r>
          </a:p>
          <a:p>
            <a:pPr>
              <a:buNone/>
            </a:pPr>
            <a:r>
              <a:rPr lang="en-US" altLang="zh-TW" sz="2500" dirty="0" smtClean="0"/>
              <a:t>     </a:t>
            </a:r>
            <a:r>
              <a:rPr lang="en-US" altLang="zh-TW" sz="2500" dirty="0" smtClean="0"/>
              <a:t>Keyhole Markup Language</a:t>
            </a:r>
            <a:r>
              <a:rPr lang="zh-TW" altLang="en-US" sz="2500" dirty="0" smtClean="0"/>
              <a:t>，是基於語法標準的</a:t>
            </a:r>
            <a:r>
              <a:rPr lang="zh-TW" altLang="en-US" sz="2500" dirty="0" smtClean="0"/>
              <a:t>一種標記語言，</a:t>
            </a:r>
            <a:r>
              <a:rPr lang="zh-TW" altLang="en-US" sz="2500" dirty="0" smtClean="0"/>
              <a:t>採用標記結構，</a:t>
            </a:r>
            <a:r>
              <a:rPr lang="zh-TW" altLang="en-US" sz="2500" dirty="0" smtClean="0"/>
              <a:t>由</a:t>
            </a:r>
            <a:r>
              <a:rPr lang="en-US" altLang="zh-TW" sz="2500" dirty="0" smtClean="0"/>
              <a:t>Google</a:t>
            </a:r>
            <a:r>
              <a:rPr lang="zh-TW" altLang="en-US" sz="2500" dirty="0" smtClean="0"/>
              <a:t>旗</a:t>
            </a:r>
            <a:r>
              <a:rPr lang="zh-TW" altLang="en-US" sz="2500" dirty="0" smtClean="0"/>
              <a:t>下的</a:t>
            </a:r>
            <a:r>
              <a:rPr lang="en-US" altLang="zh-TW" sz="2500" dirty="0" smtClean="0"/>
              <a:t>Keyhole</a:t>
            </a:r>
            <a:r>
              <a:rPr lang="zh-TW" altLang="en-US" sz="2500" dirty="0" smtClean="0"/>
              <a:t>公司發展並維護，用來表達地理標記。根據</a:t>
            </a:r>
            <a:r>
              <a:rPr lang="en-US" altLang="zh-TW" sz="2500" dirty="0" smtClean="0"/>
              <a:t>KML</a:t>
            </a:r>
            <a:r>
              <a:rPr lang="zh-TW" altLang="en-US" sz="2500" dirty="0" smtClean="0"/>
              <a:t>語言編寫的文件則為</a:t>
            </a:r>
            <a:r>
              <a:rPr lang="en-US" altLang="zh-TW" sz="2500" dirty="0" smtClean="0"/>
              <a:t>KML</a:t>
            </a:r>
            <a:r>
              <a:rPr lang="zh-TW" altLang="en-US" sz="2500" dirty="0" smtClean="0"/>
              <a:t>文件，格式同樣採用的</a:t>
            </a:r>
            <a:r>
              <a:rPr lang="en-US" altLang="zh-TW" sz="2500" dirty="0" smtClean="0"/>
              <a:t>XML</a:t>
            </a:r>
            <a:r>
              <a:rPr lang="zh-TW" altLang="en-US" sz="2500" dirty="0" smtClean="0"/>
              <a:t>文件格式，應用於</a:t>
            </a:r>
            <a:r>
              <a:rPr lang="en-US" altLang="zh-TW" sz="2500" dirty="0" smtClean="0"/>
              <a:t>Google</a:t>
            </a:r>
            <a:r>
              <a:rPr lang="zh-TW" altLang="en-US" sz="2500" dirty="0" smtClean="0"/>
              <a:t>地球相關軟體中</a:t>
            </a:r>
            <a:r>
              <a:rPr lang="en-US" altLang="zh-TW" sz="2500" dirty="0" smtClean="0"/>
              <a:t>(Google Earth</a:t>
            </a:r>
            <a:r>
              <a:rPr lang="zh-TW" altLang="en-US" sz="2500" dirty="0" smtClean="0"/>
              <a:t>，</a:t>
            </a:r>
            <a:r>
              <a:rPr lang="en-US" altLang="zh-TW" sz="2500" dirty="0" smtClean="0"/>
              <a:t>Google Map, Google Maps for mobile...)</a:t>
            </a:r>
            <a:r>
              <a:rPr lang="zh-TW" altLang="en-US" sz="2500" dirty="0" smtClean="0"/>
              <a:t>，用於顯示地理數據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包括點、線、面、多邊形</a:t>
            </a:r>
            <a:r>
              <a:rPr lang="en-US" altLang="zh-TW" sz="2500" dirty="0" smtClean="0"/>
              <a:t>,</a:t>
            </a:r>
            <a:r>
              <a:rPr lang="zh-TW" altLang="en-US" sz="2500" dirty="0" smtClean="0"/>
              <a:t>多面體以及模型</a:t>
            </a:r>
            <a:r>
              <a:rPr lang="en-US" altLang="zh-TW" sz="2500" dirty="0" smtClean="0"/>
              <a:t>...)</a:t>
            </a:r>
            <a:r>
              <a:rPr lang="zh-TW" altLang="en-US" sz="2500" dirty="0" smtClean="0"/>
              <a:t>。而現在很多</a:t>
            </a:r>
            <a:r>
              <a:rPr lang="en-US" altLang="zh-TW" sz="2500" dirty="0" smtClean="0"/>
              <a:t>GIS</a:t>
            </a:r>
            <a:r>
              <a:rPr lang="zh-TW" altLang="en-US" sz="2500" dirty="0" smtClean="0"/>
              <a:t>相關企業也追隨</a:t>
            </a:r>
            <a:r>
              <a:rPr lang="en-US" altLang="zh-TW" sz="2500" dirty="0" smtClean="0"/>
              <a:t>Google</a:t>
            </a:r>
            <a:r>
              <a:rPr lang="zh-TW" altLang="en-US" sz="2500" dirty="0" smtClean="0"/>
              <a:t>開始採用此種格式進行地理數據的交換。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Construction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8991" y="1734046"/>
            <a:ext cx="6668431" cy="42582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US" altLang="zh-TW" sz="2500" dirty="0" smtClean="0"/>
              <a:t>HD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remote sensing images:</a:t>
            </a:r>
          </a:p>
          <a:p>
            <a:pPr>
              <a:buNone/>
            </a:pPr>
            <a:r>
              <a:rPr lang="en-US" altLang="zh-TW" sz="2500" dirty="0" smtClean="0"/>
              <a:t>      -- In China, </a:t>
            </a:r>
            <a:r>
              <a:rPr lang="en-US" altLang="zh-TW" sz="2500" dirty="0" smtClean="0"/>
              <a:t>GE only provides low resolution remote sensing </a:t>
            </a:r>
            <a:r>
              <a:rPr lang="en-US" altLang="zh-TW" sz="2500" dirty="0" smtClean="0"/>
              <a:t>data of </a:t>
            </a:r>
            <a:r>
              <a:rPr lang="en-US" altLang="zh-TW" sz="2500" dirty="0" smtClean="0"/>
              <a:t>3-5 years ago, so it’s necessary to overlay HD </a:t>
            </a:r>
            <a:r>
              <a:rPr lang="en-US" altLang="zh-TW" sz="2500" dirty="0" smtClean="0"/>
              <a:t>remote sensing </a:t>
            </a:r>
            <a:r>
              <a:rPr lang="en-US" altLang="zh-TW" sz="2500" dirty="0" smtClean="0"/>
              <a:t>images of recent times.</a:t>
            </a:r>
          </a:p>
          <a:p>
            <a:r>
              <a:rPr lang="en-US" altLang="zh-TW" sz="2500" dirty="0" smtClean="0"/>
              <a:t>Thematic vector data:</a:t>
            </a:r>
          </a:p>
          <a:p>
            <a:pPr>
              <a:buNone/>
            </a:pPr>
            <a:r>
              <a:rPr lang="en-US" altLang="zh-TW" sz="2500" dirty="0" smtClean="0"/>
              <a:t>     --</a:t>
            </a:r>
            <a:r>
              <a:rPr lang="en-US" altLang="zh-TW" sz="2500" dirty="0" smtClean="0"/>
              <a:t>exporting professional GIS vector data to KML </a:t>
            </a:r>
            <a:r>
              <a:rPr lang="en-US" altLang="zh-TW" sz="2500" dirty="0" smtClean="0"/>
              <a:t>files by </a:t>
            </a:r>
            <a:r>
              <a:rPr lang="en-US" altLang="zh-TW" sz="2500" dirty="0" smtClean="0"/>
              <a:t>using some specialized software, e.g. </a:t>
            </a:r>
            <a:r>
              <a:rPr lang="en-US" altLang="zh-TW" sz="2500" dirty="0" err="1" smtClean="0"/>
              <a:t>ArcGIS</a:t>
            </a:r>
            <a:r>
              <a:rPr lang="en-US" altLang="zh-TW" sz="2500" dirty="0" smtClean="0"/>
              <a:t>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US" altLang="zh-TW" sz="2500" dirty="0" smtClean="0"/>
              <a:t>3D modeling and overlays:</a:t>
            </a:r>
          </a:p>
          <a:p>
            <a:pPr>
              <a:buNone/>
            </a:pPr>
            <a:r>
              <a:rPr lang="en-US" altLang="zh-TW" sz="2500" dirty="0" smtClean="0"/>
              <a:t>     -- We use Google </a:t>
            </a:r>
            <a:r>
              <a:rPr lang="en-US" altLang="zh-TW" sz="2500" dirty="0" err="1" smtClean="0"/>
              <a:t>SketchUp</a:t>
            </a:r>
            <a:r>
              <a:rPr lang="en-US" altLang="zh-TW" sz="2500" dirty="0" smtClean="0"/>
              <a:t> to create 3D models.</a:t>
            </a:r>
          </a:p>
          <a:p>
            <a:r>
              <a:rPr lang="en-US" altLang="zh-TW" sz="2500" dirty="0" smtClean="0"/>
              <a:t>Scene tours overlay:</a:t>
            </a:r>
          </a:p>
          <a:p>
            <a:pPr>
              <a:buNone/>
            </a:pPr>
            <a:r>
              <a:rPr lang="en-US" altLang="zh-TW" sz="2500" dirty="0" smtClean="0"/>
              <a:t> </a:t>
            </a:r>
            <a:r>
              <a:rPr lang="en-US" altLang="zh-TW" sz="2500" dirty="0" smtClean="0"/>
              <a:t>     -- A</a:t>
            </a:r>
            <a:r>
              <a:rPr lang="en-US" altLang="zh-TW" sz="2800" dirty="0" smtClean="0"/>
              <a:t>ll virtual </a:t>
            </a:r>
            <a:r>
              <a:rPr lang="en-US" altLang="zh-TW" sz="2800" dirty="0" smtClean="0"/>
              <a:t>scene roaming dynamic process according </a:t>
            </a:r>
            <a:r>
              <a:rPr lang="en-US" altLang="zh-TW" sz="2800" dirty="0" smtClean="0"/>
              <a:t>to customize </a:t>
            </a:r>
            <a:r>
              <a:rPr lang="en-US" altLang="zh-TW" sz="2800" dirty="0" smtClean="0"/>
              <a:t>travel route can also be saved as KML files.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Functions 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en-US" altLang="zh-TW" sz="2500" dirty="0" smtClean="0"/>
              <a:t>3D scene loading:</a:t>
            </a:r>
          </a:p>
          <a:p>
            <a:pPr>
              <a:buNone/>
            </a:pPr>
            <a:r>
              <a:rPr lang="en-US" altLang="zh-TW" sz="2500" dirty="0" smtClean="0"/>
              <a:t>     --</a:t>
            </a:r>
            <a:r>
              <a:rPr lang="en-US" altLang="zh-TW" sz="2500" dirty="0" smtClean="0"/>
              <a:t>GE Plug-in can import KML </a:t>
            </a:r>
            <a:r>
              <a:rPr lang="en-US" altLang="zh-TW" sz="2500" dirty="0" smtClean="0"/>
              <a:t>files which </a:t>
            </a:r>
            <a:r>
              <a:rPr lang="en-US" altLang="zh-TW" sz="2500" dirty="0" smtClean="0"/>
              <a:t>include all 3D scene data using three methods</a:t>
            </a:r>
          </a:p>
          <a:p>
            <a:pPr>
              <a:buNone/>
            </a:pPr>
            <a:r>
              <a:rPr lang="en-US" altLang="zh-TW" sz="2500" i="1" dirty="0" smtClean="0"/>
              <a:t>     </a:t>
            </a:r>
            <a:r>
              <a:rPr lang="en-US" altLang="zh-TW" sz="2500" i="1" dirty="0" err="1" smtClean="0">
                <a:solidFill>
                  <a:srgbClr val="FF0000"/>
                </a:solidFill>
              </a:rPr>
              <a:t>KmlNetworkLink</a:t>
            </a:r>
            <a:r>
              <a:rPr lang="en-US" altLang="zh-TW" sz="2500" i="1" dirty="0" smtClean="0"/>
              <a:t>, </a:t>
            </a:r>
            <a:r>
              <a:rPr lang="en-US" altLang="zh-TW" sz="2500" i="1" dirty="0" err="1" smtClean="0">
                <a:solidFill>
                  <a:srgbClr val="FF0000"/>
                </a:solidFill>
              </a:rPr>
              <a:t>fetchKml</a:t>
            </a:r>
            <a:r>
              <a:rPr lang="en-US" altLang="zh-TW" sz="2500" i="1" dirty="0" smtClean="0"/>
              <a:t> and </a:t>
            </a:r>
            <a:r>
              <a:rPr lang="en-US" altLang="zh-TW" sz="2500" i="1" dirty="0" err="1" smtClean="0">
                <a:solidFill>
                  <a:srgbClr val="FF0000"/>
                </a:solidFill>
              </a:rPr>
              <a:t>parseKml</a:t>
            </a:r>
            <a:r>
              <a:rPr lang="en-US" altLang="zh-TW" sz="2500" i="1" dirty="0" smtClean="0"/>
              <a:t>.</a:t>
            </a:r>
            <a:endParaRPr lang="zh-TW" altLang="en-US" sz="2500" dirty="0"/>
          </a:p>
        </p:txBody>
      </p:sp>
      <p:pic>
        <p:nvPicPr>
          <p:cNvPr id="5" name="圖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149080"/>
            <a:ext cx="5439535" cy="2210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Functions 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US" altLang="zh-TW" sz="2500" dirty="0" smtClean="0"/>
              <a:t>Query and location:</a:t>
            </a:r>
          </a:p>
          <a:p>
            <a:pPr>
              <a:buNone/>
            </a:pPr>
            <a:r>
              <a:rPr lang="en-US" altLang="zh-TW" sz="2500" dirty="0" smtClean="0"/>
              <a:t> </a:t>
            </a:r>
            <a:r>
              <a:rPr lang="en-US" altLang="zh-TW" sz="2500" dirty="0" smtClean="0"/>
              <a:t>    --</a:t>
            </a:r>
            <a:r>
              <a:rPr lang="en-US" altLang="zh-TW" sz="2500" dirty="0" smtClean="0"/>
              <a:t>In GE API, all feature types </a:t>
            </a:r>
            <a:r>
              <a:rPr lang="en-US" altLang="zh-TW" sz="2500" dirty="0" smtClean="0"/>
              <a:t>include </a:t>
            </a:r>
            <a:r>
              <a:rPr lang="en-US" altLang="zh-TW" sz="2500" dirty="0" err="1" smtClean="0"/>
              <a:t>placemarks</a:t>
            </a:r>
            <a:r>
              <a:rPr lang="en-US" altLang="zh-TW" sz="2500" dirty="0" smtClean="0"/>
              <a:t>, overlays, tours, layers can be obtained by</a:t>
            </a:r>
          </a:p>
          <a:p>
            <a:pPr>
              <a:buNone/>
            </a:pPr>
            <a:r>
              <a:rPr lang="en-US" altLang="zh-TW" sz="2500" i="1" dirty="0" smtClean="0"/>
              <a:t>     </a:t>
            </a:r>
            <a:r>
              <a:rPr lang="en-US" altLang="zh-TW" sz="2500" i="1" dirty="0" err="1" smtClean="0">
                <a:solidFill>
                  <a:srgbClr val="FF0000"/>
                </a:solidFill>
              </a:rPr>
              <a:t>KmlFeature</a:t>
            </a:r>
            <a:r>
              <a:rPr lang="en-US" altLang="zh-TW" sz="2500" i="1" dirty="0" smtClean="0"/>
              <a:t> </a:t>
            </a:r>
            <a:r>
              <a:rPr lang="en-US" altLang="zh-TW" sz="2500" i="1" dirty="0" smtClean="0"/>
              <a:t>interface functions such as </a:t>
            </a:r>
            <a:r>
              <a:rPr lang="en-US" altLang="zh-TW" sz="2500" i="1" dirty="0" err="1" smtClean="0"/>
              <a:t>getName</a:t>
            </a:r>
            <a:r>
              <a:rPr lang="en-US" altLang="zh-TW" sz="2500" i="1" dirty="0" smtClean="0"/>
              <a:t>. And </a:t>
            </a:r>
            <a:r>
              <a:rPr lang="en-US" altLang="zh-TW" sz="2500" i="1" dirty="0" smtClean="0"/>
              <a:t>system </a:t>
            </a:r>
            <a:r>
              <a:rPr lang="en-US" altLang="zh-TW" sz="2500" dirty="0" smtClean="0"/>
              <a:t>also </a:t>
            </a:r>
            <a:r>
              <a:rPr lang="en-US" altLang="zh-TW" sz="2500" dirty="0" smtClean="0"/>
              <a:t>supports flying to scenic spots by using </a:t>
            </a:r>
            <a:r>
              <a:rPr lang="en-US" altLang="zh-TW" sz="2500" i="1" dirty="0" err="1" smtClean="0">
                <a:solidFill>
                  <a:srgbClr val="FF0000"/>
                </a:solidFill>
              </a:rPr>
              <a:t>setAbstractView</a:t>
            </a:r>
            <a:r>
              <a:rPr lang="en-US" altLang="zh-TW" sz="2500" i="1" dirty="0" smtClean="0"/>
              <a:t> </a:t>
            </a:r>
            <a:r>
              <a:rPr lang="en-US" altLang="zh-TW" sz="2500" dirty="0" smtClean="0"/>
              <a:t>function.</a:t>
            </a:r>
          </a:p>
          <a:p>
            <a:pPr>
              <a:buNone/>
            </a:pPr>
            <a:r>
              <a:rPr lang="en-US" altLang="zh-TW" sz="2500" dirty="0" smtClean="0"/>
              <a:t> </a:t>
            </a:r>
            <a:r>
              <a:rPr lang="en-US" altLang="zh-TW" sz="2500" dirty="0" smtClean="0"/>
              <a:t>   Flight tour:</a:t>
            </a:r>
          </a:p>
          <a:p>
            <a:pPr>
              <a:buNone/>
            </a:pPr>
            <a:r>
              <a:rPr lang="en-US" altLang="zh-TW" sz="2500" dirty="0" smtClean="0"/>
              <a:t> </a:t>
            </a:r>
            <a:r>
              <a:rPr lang="en-US" altLang="zh-TW" sz="2500" dirty="0" smtClean="0"/>
              <a:t>   -- We can easily create a tour easily by the function provided by GE Plug-in API.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4321954" cy="2788828"/>
          </a:xfrm>
        </p:spPr>
      </p:pic>
      <p:pic>
        <p:nvPicPr>
          <p:cNvPr id="5" name="圖片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222834"/>
            <a:ext cx="4172896" cy="2806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1911</TotalTime>
  <Words>451</Words>
  <Application>Microsoft Office PowerPoint</Application>
  <PresentationFormat>如螢幕大小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153</vt:lpstr>
      <vt:lpstr>Development of Three Dimensional Digital Tourism Presentation System Based on Google Earth API </vt:lpstr>
      <vt:lpstr>Motivation</vt:lpstr>
      <vt:lpstr>System Construction</vt:lpstr>
      <vt:lpstr>System Construction</vt:lpstr>
      <vt:lpstr>System Construction</vt:lpstr>
      <vt:lpstr>System Construction</vt:lpstr>
      <vt:lpstr>Functions Development</vt:lpstr>
      <vt:lpstr>Functions Development</vt:lpstr>
      <vt:lpstr>Result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Videos and Maps for Driving Direction</dc:title>
  <dc:creator>Aaron Chang</dc:creator>
  <cp:lastModifiedBy>Aaron Chang</cp:lastModifiedBy>
  <cp:revision>65</cp:revision>
  <dcterms:created xsi:type="dcterms:W3CDTF">2013-06-30T07:42:19Z</dcterms:created>
  <dcterms:modified xsi:type="dcterms:W3CDTF">2013-07-17T08:48:53Z</dcterms:modified>
</cp:coreProperties>
</file>