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61" r:id="rId7"/>
    <p:sldId id="262" r:id="rId8"/>
    <p:sldId id="260" r:id="rId9"/>
    <p:sldId id="266" r:id="rId10"/>
    <p:sldId id="268" r:id="rId11"/>
    <p:sldId id="263" r:id="rId12"/>
    <p:sldId id="264" r:id="rId13"/>
    <p:sldId id="265" r:id="rId14"/>
    <p:sldId id="273" r:id="rId15"/>
    <p:sldId id="274" r:id="rId16"/>
    <p:sldId id="275" r:id="rId17"/>
    <p:sldId id="276" r:id="rId18"/>
    <p:sldId id="259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15D90-BADB-43A2-AFEE-A239B0040562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B778-4CA5-4145-BAB2-B9211BB733E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F9397-99CC-4A46-9026-CBF2EB60577F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C99E-7895-4004-90AA-08D7D9F3858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C4765-86D4-4DF1-9FBB-86E88A00E970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41A4-C0DF-4EC1-8DB7-3EB2BC9D187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8237-C121-4366-B567-828DFD014CB1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E39A-6B70-4B52-9D12-9E1A756CD8C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215C-D044-4A2E-9570-193C7D5CDD93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9C0B-8278-436D-867B-35F23EED9C5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3E568-7527-4CD7-B839-A3D2C6932B80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A16-82F9-4CD3-A3F3-1BF92D9476D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9097F-AD0A-4088-A5CB-A42854E91E38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D899-F2F4-4ACD-A4FE-3F2D9C24D4D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B46AB-73C0-4368-89B0-EF7525E8407A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B84D-1757-4B5C-93AF-1C21A6AD783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06CB9-260E-4438-87D6-06F84457F782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C007-D80A-4A3E-BFE4-81318C230A7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E326B-C551-497E-8A21-0DE9348C5E76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8206-419B-4E3E-960F-443F5E693FD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B75F-C2B5-49AE-BAAB-B42D5D64847B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79996-273E-4EF2-B900-FC9F329B8B4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C92770-8F84-480E-A0F8-167236D07047}" type="datetimeFigureOut">
              <a:rPr lang="fr-FR" altLang="zh-TW"/>
              <a:pPr/>
              <a:t>05/08/2013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8115156-5E8B-4606-9029-511F96940404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6864" cy="936104"/>
          </a:xfrm>
        </p:spPr>
        <p:txBody>
          <a:bodyPr/>
          <a:lstStyle/>
          <a:p>
            <a:pPr algn="r"/>
            <a:r>
              <a:rPr lang="fr-CA" sz="3000" dirty="0" smtClean="0">
                <a:solidFill>
                  <a:schemeClr val="bg1"/>
                </a:solidFill>
              </a:rPr>
              <a:t>Integrated Videos and Maps for Driving Direction</a:t>
            </a:r>
            <a:br>
              <a:rPr lang="fr-CA" sz="3000" dirty="0" smtClean="0">
                <a:solidFill>
                  <a:schemeClr val="bg1"/>
                </a:solidFill>
              </a:rPr>
            </a:br>
            <a:r>
              <a:rPr lang="fr-CA" sz="2500" dirty="0" smtClean="0">
                <a:solidFill>
                  <a:schemeClr val="bg1"/>
                </a:solidFill>
              </a:rPr>
              <a:t>UIST 2009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920880" cy="1400175"/>
          </a:xfrm>
        </p:spPr>
        <p:txBody>
          <a:bodyPr/>
          <a:lstStyle/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Billy Chen, Boris Neubert, Eyal Ofek,Oliver Deussen, Michael F.Cohen</a:t>
            </a:r>
          </a:p>
          <a:p>
            <a:pPr algn="l"/>
            <a:r>
              <a:rPr lang="fr-CA" sz="2400" dirty="0" smtClean="0">
                <a:solidFill>
                  <a:schemeClr val="bg1"/>
                </a:solidFill>
              </a:rPr>
              <a:t>Microsoft Research , University of Konstanz</a:t>
            </a:r>
          </a:p>
          <a:p>
            <a:pPr algn="l"/>
            <a:endParaRPr lang="fr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Field of 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US" altLang="zh-TW" sz="2500" dirty="0" smtClean="0"/>
              <a:t>At each frame in the video we have full 360 degree panorama. </a:t>
            </a:r>
          </a:p>
          <a:p>
            <a:r>
              <a:rPr lang="en-US" altLang="zh-TW" sz="2500" dirty="0" smtClean="0"/>
              <a:t>We have found from informal experimentation that a </a:t>
            </a:r>
            <a:r>
              <a:rPr lang="en-US" altLang="zh-TW" sz="2500" dirty="0" smtClean="0">
                <a:solidFill>
                  <a:srgbClr val="FF0000"/>
                </a:solidFill>
              </a:rPr>
              <a:t>90</a:t>
            </a:r>
            <a:r>
              <a:rPr lang="en-US" altLang="zh-TW" sz="2500" dirty="0" smtClean="0"/>
              <a:t> degree FOV achieves a good balance between providing a wide enough FOV to provide </a:t>
            </a:r>
            <a:r>
              <a:rPr lang="en-US" altLang="zh-TW" sz="2500" dirty="0" smtClean="0"/>
              <a:t>side </a:t>
            </a:r>
            <a:r>
              <a:rPr lang="en-US" altLang="zh-TW" sz="2500" dirty="0" smtClean="0"/>
              <a:t>to side context while exhibiting only mild wide angle distortion.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Orient Video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400" dirty="0" smtClean="0"/>
              <a:t>The intuitive choice is to center the 90 degree window on the direction of travel. However, this produces rapid, disconcerting swings in orientation at turns.</a:t>
            </a:r>
          </a:p>
          <a:p>
            <a:r>
              <a:rPr lang="en-US" altLang="zh-TW" sz="2400" dirty="0" smtClean="0"/>
              <a:t>We do this by always orienting the view towards a point on the path 25 meters ahead.</a:t>
            </a:r>
          </a:p>
          <a:p>
            <a:endParaRPr lang="zh-TW" altLang="en-US" dirty="0"/>
          </a:p>
        </p:txBody>
      </p:sp>
      <p:pic>
        <p:nvPicPr>
          <p:cNvPr id="4" name="圖片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77072"/>
            <a:ext cx="2722009" cy="2780928"/>
          </a:xfrm>
          <a:prstGeom prst="rect">
            <a:avLst/>
          </a:prstGeom>
        </p:spPr>
      </p:pic>
      <p:pic>
        <p:nvPicPr>
          <p:cNvPr id="5" name="圖片 4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159103"/>
            <a:ext cx="2664296" cy="269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Widen FOV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400" dirty="0" smtClean="0"/>
              <a:t>We widening the view and freezing the landmark thumbnail.</a:t>
            </a:r>
            <a:endParaRPr lang="zh-TW" altLang="en-US" sz="2400" dirty="0" smtClean="0"/>
          </a:p>
          <a:p>
            <a:endParaRPr lang="zh-TW" altLang="en-US" dirty="0"/>
          </a:p>
        </p:txBody>
      </p:sp>
      <p:pic>
        <p:nvPicPr>
          <p:cNvPr id="5" name="圖片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9080"/>
            <a:ext cx="2248214" cy="2267267"/>
          </a:xfrm>
          <a:prstGeom prst="rect">
            <a:avLst/>
          </a:prstGeom>
        </p:spPr>
      </p:pic>
      <p:pic>
        <p:nvPicPr>
          <p:cNvPr id="6" name="圖片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5934904" cy="3010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Interface</a:t>
            </a:r>
            <a:endParaRPr lang="zh-TW" altLang="en-US" dirty="0"/>
          </a:p>
        </p:txBody>
      </p:sp>
      <p:pic>
        <p:nvPicPr>
          <p:cNvPr id="4" name="內容版面配置區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4493946" cy="3645024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1628800"/>
            <a:ext cx="65966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Scenarios:</a:t>
            </a:r>
          </a:p>
          <a:p>
            <a:r>
              <a:rPr lang="en-US" altLang="zh-TW" dirty="0" smtClean="0"/>
              <a:t>1.Play the route video.</a:t>
            </a:r>
          </a:p>
          <a:p>
            <a:r>
              <a:rPr lang="en-US" altLang="zh-TW" dirty="0" smtClean="0"/>
              <a:t>-- User receives a quick summary of the entire route.</a:t>
            </a:r>
          </a:p>
          <a:p>
            <a:r>
              <a:rPr lang="en-US" altLang="zh-TW" dirty="0" smtClean="0"/>
              <a:t>2.Interactively select and play the route video.</a:t>
            </a:r>
          </a:p>
          <a:p>
            <a:r>
              <a:rPr lang="en-US" altLang="zh-TW" dirty="0" smtClean="0"/>
              <a:t>-- User drives into more detail about individual route segments.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study</a:t>
            </a:r>
            <a:endParaRPr lang="zh-TW" altLang="en-US" dirty="0"/>
          </a:p>
        </p:txBody>
      </p:sp>
      <p:pic>
        <p:nvPicPr>
          <p:cNvPr id="5" name="內容版面配置區 4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499992" cy="3317046"/>
          </a:xfrm>
        </p:spPr>
      </p:pic>
      <p:pic>
        <p:nvPicPr>
          <p:cNvPr id="4" name="內容版面配置區 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1124744"/>
            <a:ext cx="449394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623920"/>
            <a:ext cx="4094638" cy="2234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study</a:t>
            </a:r>
            <a:endParaRPr lang="zh-TW" altLang="en-US" dirty="0"/>
          </a:p>
        </p:txBody>
      </p:sp>
      <p:pic>
        <p:nvPicPr>
          <p:cNvPr id="4" name="內容版面配置區 3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320448" cy="3438724"/>
          </a:xfrm>
        </p:spPr>
      </p:pic>
      <p:pic>
        <p:nvPicPr>
          <p:cNvPr id="5" name="圖片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04964"/>
            <a:ext cx="4172251" cy="33641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User study</a:t>
            </a:r>
            <a:endParaRPr lang="zh-TW" altLang="en-US" dirty="0"/>
          </a:p>
        </p:txBody>
      </p:sp>
      <p:pic>
        <p:nvPicPr>
          <p:cNvPr id="4" name="內容版面配置區 3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5050903" cy="3129211"/>
          </a:xfrm>
        </p:spPr>
      </p:pic>
      <p:sp>
        <p:nvSpPr>
          <p:cNvPr id="5" name="文字方塊 4"/>
          <p:cNvSpPr txBox="1"/>
          <p:nvPr/>
        </p:nvSpPr>
        <p:spPr>
          <a:xfrm>
            <a:off x="2195736" y="4797152"/>
            <a:ext cx="60067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</a:t>
            </a:r>
          </a:p>
          <a:p>
            <a:r>
              <a:rPr lang="en-US" altLang="zh-TW" dirty="0" smtClean="0"/>
              <a:t>When driving video simulation, I needed the printed map </a:t>
            </a:r>
          </a:p>
          <a:p>
            <a:r>
              <a:rPr lang="en-US" altLang="zh-TW" dirty="0" smtClean="0"/>
              <a:t>and directions to navigate the turns.</a:t>
            </a:r>
          </a:p>
          <a:p>
            <a:r>
              <a:rPr lang="en-US" altLang="zh-TW" dirty="0" smtClean="0"/>
              <a:t>2.</a:t>
            </a:r>
          </a:p>
          <a:p>
            <a:r>
              <a:rPr lang="en-US" altLang="zh-TW" dirty="0" smtClean="0"/>
              <a:t>When driving the video simulation, I needed more time</a:t>
            </a:r>
          </a:p>
          <a:p>
            <a:r>
              <a:rPr lang="en-US" altLang="zh-TW" dirty="0" smtClean="0"/>
              <a:t>To decide each turn.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Video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16029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demonstrated a prototype that combines maps with imagery assembled into a video to depict driving a route to help a user in wayfinding along the route.</a:t>
            </a:r>
          </a:p>
          <a:p>
            <a:r>
              <a:rPr lang="en-US" altLang="zh-TW" sz="2800" dirty="0" smtClean="0"/>
              <a:t> How long does the visual memory from the application</a:t>
            </a:r>
          </a:p>
          <a:p>
            <a:pPr>
              <a:buNone/>
            </a:pPr>
            <a:r>
              <a:rPr lang="en-US" altLang="zh-TW" sz="2800" dirty="0" smtClean="0"/>
              <a:t>      last?</a:t>
            </a:r>
          </a:p>
          <a:p>
            <a:r>
              <a:rPr lang="en-US" altLang="zh-TW" sz="2800" dirty="0" smtClean="0"/>
              <a:t> How will lighting differences effect the outcome?</a:t>
            </a:r>
          </a:p>
          <a:p>
            <a:r>
              <a:rPr lang="en-US" altLang="zh-TW" sz="2800" dirty="0" smtClean="0"/>
              <a:t> How will the differing modalities between viewing a   video</a:t>
            </a:r>
          </a:p>
          <a:p>
            <a:r>
              <a:rPr lang="en-US" altLang="zh-TW" sz="2800" dirty="0" smtClean="0"/>
              <a:t>and actually driving in a car effect the usefulness of the</a:t>
            </a:r>
          </a:p>
          <a:p>
            <a:r>
              <a:rPr lang="en-US" altLang="zh-TW" sz="2800" dirty="0" smtClean="0"/>
              <a:t>video?</a:t>
            </a:r>
          </a:p>
          <a:p>
            <a:r>
              <a:rPr lang="en-US" altLang="zh-TW" sz="2800" dirty="0" smtClean="0"/>
              <a:t> How long a route can one retain in memory?</a:t>
            </a:r>
            <a:endParaRPr lang="fr-CA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 rtlCol="0">
            <a:normAutofit/>
          </a:bodyPr>
          <a:lstStyle/>
          <a:p>
            <a:r>
              <a:rPr lang="en-US" altLang="zh-TW" sz="2400" dirty="0" smtClean="0"/>
              <a:t>To make the first time navigating a route feel more familiar, they present a system that integrates a map with a video automatically</a:t>
            </a:r>
          </a:p>
          <a:p>
            <a:pPr>
              <a:buNone/>
            </a:pPr>
            <a:r>
              <a:rPr lang="en-US" altLang="zh-TW" sz="2400" dirty="0" smtClean="0"/>
              <a:t>     constructed from panoramic imagery captured at close intervals along the route.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en-US" altLang="zh-TW" sz="2500" i="1" dirty="0" smtClean="0"/>
              <a:t>To See But Not to See: A Case Study of Visual </a:t>
            </a:r>
            <a:r>
              <a:rPr lang="en-US" altLang="zh-TW" sz="2500" i="1" dirty="0" err="1" smtClean="0"/>
              <a:t>Agnosia</a:t>
            </a:r>
            <a:r>
              <a:rPr lang="en-US" altLang="zh-TW" sz="2500" i="1" dirty="0" smtClean="0"/>
              <a:t>  1987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/>
              <a:t>    Glyn W. Humphreys and M. Jane </a:t>
            </a:r>
            <a:r>
              <a:rPr lang="en-US" altLang="zh-TW" sz="2800" dirty="0" err="1" smtClean="0"/>
              <a:t>Riddoch</a:t>
            </a:r>
            <a:endParaRPr lang="en-US" altLang="zh-TW" sz="2500" i="1" dirty="0" smtClean="0"/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A paper discuss a patient who, because of an inability to form visual memories, has great difficulty finding his way along routes he commonly takes, even though he can draw a fairly accurate map of the route.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US" altLang="zh-TW" sz="2800" dirty="0" smtClean="0"/>
              <a:t>Differences in cue use and spatial memory in men and women.</a:t>
            </a:r>
          </a:p>
          <a:p>
            <a:pPr algn="r">
              <a:buNone/>
            </a:pPr>
            <a:r>
              <a:rPr lang="en-US" altLang="zh-TW" sz="2800" dirty="0" smtClean="0"/>
              <a:t>C. Jones and S. Healy.</a:t>
            </a:r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This paper show that women orient themselves more by remembering landmarks while man use more abstract features such as maps.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US" altLang="zh-TW" sz="2500" dirty="0" smtClean="0"/>
              <a:t>Movie-maps: An application of the optical videodisc to computer graphics. </a:t>
            </a:r>
          </a:p>
          <a:p>
            <a:pPr algn="r">
              <a:buNone/>
            </a:pPr>
            <a:r>
              <a:rPr lang="en-US" altLang="zh-TW" sz="2500" dirty="0" smtClean="0"/>
              <a:t>     SIGGRAPH 1980</a:t>
            </a:r>
          </a:p>
          <a:p>
            <a:pPr algn="r">
              <a:buNone/>
            </a:pPr>
            <a:r>
              <a:rPr lang="en-US" altLang="zh-TW" sz="2800" dirty="0" smtClean="0"/>
              <a:t>Andrew </a:t>
            </a:r>
            <a:r>
              <a:rPr lang="en-US" altLang="zh-TW" sz="2800" dirty="0" err="1" smtClean="0"/>
              <a:t>Lippman</a:t>
            </a:r>
            <a:endParaRPr lang="en-US" altLang="zh-TW" sz="2800" dirty="0" smtClean="0"/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A seminal work in creating flexible video views of routes.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Design(1/2)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r>
              <a:rPr lang="en-US" altLang="zh-TW" sz="2500" dirty="0" smtClean="0"/>
              <a:t>Input: </a:t>
            </a:r>
            <a:r>
              <a:rPr lang="en-US" altLang="zh-TW" sz="2500" dirty="0" smtClean="0">
                <a:solidFill>
                  <a:srgbClr val="FF0000"/>
                </a:solidFill>
              </a:rPr>
              <a:t>Driving Route </a:t>
            </a:r>
            <a:r>
              <a:rPr lang="en-US" altLang="zh-TW" sz="2500" dirty="0" smtClean="0"/>
              <a:t>&amp; </a:t>
            </a:r>
            <a:r>
              <a:rPr lang="en-US" altLang="zh-TW" sz="2500" dirty="0" smtClean="0">
                <a:solidFill>
                  <a:srgbClr val="FF0000"/>
                </a:solidFill>
              </a:rPr>
              <a:t>Landmark</a:t>
            </a:r>
            <a:r>
              <a:rPr lang="en-US" altLang="zh-TW" sz="2500" dirty="0" smtClean="0"/>
              <a:t>.</a:t>
            </a:r>
          </a:p>
          <a:p>
            <a:r>
              <a:rPr lang="en-US" altLang="zh-TW" sz="2500" dirty="0" smtClean="0"/>
              <a:t>Landmarks along the routes are chosen, by hand, by indicating points on the map.</a:t>
            </a:r>
          </a:p>
          <a:p>
            <a:r>
              <a:rPr lang="en-US" altLang="zh-TW" sz="2500" dirty="0" smtClean="0"/>
              <a:t> A typical landmark is a building corner near a turn. </a:t>
            </a:r>
          </a:p>
          <a:p>
            <a:endParaRPr lang="en-US" altLang="zh-TW" sz="2500" dirty="0" smtClean="0"/>
          </a:p>
          <a:p>
            <a:r>
              <a:rPr lang="en-US" altLang="zh-TW" sz="2500" dirty="0" smtClean="0"/>
              <a:t>In the future we expect that landmarks will be automatically chosen, based on proximity to important turns, known sites of importance, visual importance.              </a:t>
            </a:r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Design(2/2)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5582429" cy="433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Modulate speed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400" dirty="0" smtClean="0"/>
              <a:t>long straight sections of the route have the highest apparent speed.</a:t>
            </a:r>
          </a:p>
          <a:p>
            <a:pPr>
              <a:buNone/>
            </a:pPr>
            <a:r>
              <a:rPr lang="en-US" altLang="zh-TW" sz="2400" dirty="0" smtClean="0"/>
              <a:t>     Shorter segments are traversed slower and sections related to turns and landmarks are the slowest. (10 m/s)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17032"/>
            <a:ext cx="4133850" cy="9144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5013176"/>
            <a:ext cx="5178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</a:t>
            </a:r>
            <a:r>
              <a:rPr lang="en-US" altLang="zh-TW" sz="1000" dirty="0" err="1" smtClean="0"/>
              <a:t>j</a:t>
            </a:r>
            <a:r>
              <a:rPr lang="en-US" altLang="zh-TW" dirty="0" smtClean="0"/>
              <a:t> : The path length between landmarks j and j+1</a:t>
            </a:r>
          </a:p>
          <a:p>
            <a:r>
              <a:rPr lang="en-US" altLang="zh-TW" dirty="0" err="1" smtClean="0"/>
              <a:t>V</a:t>
            </a:r>
            <a:r>
              <a:rPr lang="en-US" altLang="zh-TW" sz="1000" dirty="0" err="1" smtClean="0"/>
              <a:t>j</a:t>
            </a:r>
            <a:r>
              <a:rPr lang="en-US" altLang="zh-TW" dirty="0" smtClean="0"/>
              <a:t> : velocity for the segment j to j+1</a:t>
            </a:r>
          </a:p>
          <a:p>
            <a:r>
              <a:rPr lang="en-US" altLang="zh-TW" dirty="0" smtClean="0"/>
              <a:t>a : 200</a:t>
            </a:r>
          </a:p>
          <a:p>
            <a:r>
              <a:rPr lang="en-US" altLang="zh-TW" dirty="0" smtClean="0"/>
              <a:t>b : 20</a:t>
            </a:r>
          </a:p>
          <a:p>
            <a:r>
              <a:rPr lang="en-US" altLang="zh-TW" dirty="0" smtClean="0"/>
              <a:t>c : 500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Modulate speed</a:t>
            </a:r>
            <a:endParaRPr lang="zh-TW" alt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284984"/>
            <a:ext cx="3086100" cy="45720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861048"/>
            <a:ext cx="295275" cy="457200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55776" y="393305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: Frame time</a:t>
            </a:r>
          </a:p>
          <a:p>
            <a:r>
              <a:rPr lang="en-US" altLang="zh-TW" dirty="0" smtClean="0"/>
              <a:t>: 0.25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67744" y="1412776"/>
            <a:ext cx="6267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now have discontinuous target velocity, v*(s) defined at </a:t>
            </a:r>
          </a:p>
          <a:p>
            <a:r>
              <a:rPr lang="en-US" altLang="zh-TW" dirty="0" smtClean="0"/>
              <a:t>All point along the path. The actual velocity is computed </a:t>
            </a:r>
          </a:p>
          <a:p>
            <a:r>
              <a:rPr lang="en-US" altLang="zh-TW" dirty="0" smtClean="0"/>
              <a:t>iteratively starting from V</a:t>
            </a:r>
            <a:r>
              <a:rPr lang="en-US" altLang="zh-TW" sz="1000" dirty="0" smtClean="0"/>
              <a:t>0</a:t>
            </a:r>
            <a:r>
              <a:rPr lang="en-US" altLang="zh-TW" dirty="0" smtClean="0"/>
              <a:t> = 0 and S</a:t>
            </a:r>
            <a:r>
              <a:rPr lang="en-US" altLang="zh-TW" sz="1000" dirty="0" smtClean="0"/>
              <a:t>0</a:t>
            </a:r>
            <a:r>
              <a:rPr lang="en-US" altLang="zh-TW" dirty="0" smtClean="0"/>
              <a:t> = 0 and proceeding</a:t>
            </a:r>
          </a:p>
          <a:p>
            <a:r>
              <a:rPr lang="en-US" altLang="zh-TW" dirty="0" smtClean="0"/>
              <a:t>At each frame f.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195736" y="479715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</a:t>
            </a:r>
            <a:r>
              <a:rPr lang="en-US" altLang="zh-TW" sz="1400" dirty="0" err="1" smtClean="0"/>
              <a:t>f</a:t>
            </a:r>
            <a:r>
              <a:rPr lang="en-US" altLang="zh-TW" dirty="0" smtClean="0"/>
              <a:t> : Path length. </a:t>
            </a:r>
            <a:endParaRPr lang="zh-TW" altLang="en-US" dirty="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221088"/>
            <a:ext cx="247650" cy="371475"/>
          </a:xfrm>
          <a:prstGeom prst="rect">
            <a:avLst/>
          </a:prstGeom>
          <a:noFill/>
        </p:spPr>
      </p:pic>
      <p:pic>
        <p:nvPicPr>
          <p:cNvPr id="18" name="圖片 17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861048"/>
            <a:ext cx="3886487" cy="2855099"/>
          </a:xfrm>
          <a:prstGeom prst="rect">
            <a:avLst/>
          </a:prstGeom>
        </p:spPr>
      </p:pic>
      <p:pic>
        <p:nvPicPr>
          <p:cNvPr id="19" name="圖片 18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708920"/>
            <a:ext cx="3667637" cy="504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3985</TotalTime>
  <Words>668</Words>
  <Application>Microsoft Office PowerPoint</Application>
  <PresentationFormat>如螢幕大小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153</vt:lpstr>
      <vt:lpstr>Integrated Videos and Maps for Driving Direction UIST 2009</vt:lpstr>
      <vt:lpstr>Overview</vt:lpstr>
      <vt:lpstr>Related work</vt:lpstr>
      <vt:lpstr>Related work</vt:lpstr>
      <vt:lpstr>Related work</vt:lpstr>
      <vt:lpstr>System Design(1/2)</vt:lpstr>
      <vt:lpstr>System Design(2/2)</vt:lpstr>
      <vt:lpstr>Modulate speed</vt:lpstr>
      <vt:lpstr>Modulate speed</vt:lpstr>
      <vt:lpstr>Field of view</vt:lpstr>
      <vt:lpstr>Orient Video</vt:lpstr>
      <vt:lpstr>Widen FOV</vt:lpstr>
      <vt:lpstr>User Interface</vt:lpstr>
      <vt:lpstr>User study</vt:lpstr>
      <vt:lpstr>User study</vt:lpstr>
      <vt:lpstr>User study</vt:lpstr>
      <vt:lpstr>Video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Videos and Maps for Driving Direction</dc:title>
  <dc:creator>Aaron Chang</dc:creator>
  <cp:lastModifiedBy>Aaron Chang</cp:lastModifiedBy>
  <cp:revision>98</cp:revision>
  <dcterms:created xsi:type="dcterms:W3CDTF">2013-06-30T07:42:19Z</dcterms:created>
  <dcterms:modified xsi:type="dcterms:W3CDTF">2013-08-05T05:15:20Z</dcterms:modified>
</cp:coreProperties>
</file>