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59" r:id="rId12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784" autoAdjust="0"/>
    <p:restoredTop sz="94660"/>
  </p:normalViewPr>
  <p:slideViewPr>
    <p:cSldViewPr>
      <p:cViewPr varScale="1">
        <p:scale>
          <a:sx n="114" d="100"/>
          <a:sy n="114" d="100"/>
        </p:scale>
        <p:origin x="-155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F115D90-BADB-43A2-AFEE-A239B0040562}" type="datetimeFigureOut">
              <a:rPr lang="fr-FR" altLang="zh-TW"/>
              <a:pPr/>
              <a:t>18/07/2013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12B778-4CA5-4145-BAB2-B9211BB733E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9AF9397-99CC-4A46-9026-CBF2EB60577F}" type="datetimeFigureOut">
              <a:rPr lang="fr-FR" altLang="zh-TW"/>
              <a:pPr/>
              <a:t>18/07/2013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51C99E-7895-4004-90AA-08D7D9F3858B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7EC4765-86D4-4DF1-9FBB-86E88A00E970}" type="datetimeFigureOut">
              <a:rPr lang="fr-FR" altLang="zh-TW"/>
              <a:pPr/>
              <a:t>18/07/2013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7141A4-C0DF-4EC1-8DB7-3EB2BC9D1872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2F8237-C121-4366-B567-828DFD014CB1}" type="datetimeFigureOut">
              <a:rPr lang="fr-FR" altLang="zh-TW"/>
              <a:pPr/>
              <a:t>18/07/2013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6CE39A-6B70-4B52-9D12-9E1A756CD8C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F1F215C-D044-4A2E-9570-193C7D5CDD93}" type="datetimeFigureOut">
              <a:rPr lang="fr-FR" altLang="zh-TW"/>
              <a:pPr/>
              <a:t>18/07/2013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E39C0B-8278-436D-867B-35F23EED9C5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63E568-7527-4CD7-B839-A3D2C6932B80}" type="datetimeFigureOut">
              <a:rPr lang="fr-FR" altLang="zh-TW"/>
              <a:pPr/>
              <a:t>18/07/2013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9F3A16-82F9-4CD3-A3F3-1BF92D9476DF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ED9097F-AD0A-4088-A5CB-A42854E91E38}" type="datetimeFigureOut">
              <a:rPr lang="fr-FR" altLang="zh-TW"/>
              <a:pPr/>
              <a:t>18/07/2013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F2D899-F2F4-4ACD-A4FE-3F2D9C24D4D3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B7B46AB-73C0-4368-89B0-EF7525E8407A}" type="datetimeFigureOut">
              <a:rPr lang="fr-FR" altLang="zh-TW"/>
              <a:pPr/>
              <a:t>18/07/2013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BBB84D-1757-4B5C-93AF-1C21A6AD783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5806CB9-260E-4438-87D6-06F84457F782}" type="datetimeFigureOut">
              <a:rPr lang="fr-FR" altLang="zh-TW"/>
              <a:pPr/>
              <a:t>18/07/2013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21C007-D80A-4A3E-BFE4-81318C230A7A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D0E326B-C551-497E-8A21-0DE9348C5E76}" type="datetimeFigureOut">
              <a:rPr lang="fr-FR" altLang="zh-TW"/>
              <a:pPr/>
              <a:t>18/07/2013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128206-419B-4E3E-960F-443F5E693FD9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94B75F-C2B5-49AE-BAAB-B42D5D64847B}" type="datetimeFigureOut">
              <a:rPr lang="fr-FR" altLang="zh-TW"/>
              <a:pPr/>
              <a:t>18/07/2013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979996-273E-4EF2-B900-FC9F329B8B45}" type="slidenum">
              <a:rPr lang="fr-CA"/>
              <a:pPr/>
              <a:t>‹#›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zh-TW" smtClean="0"/>
              <a:t>Cliquez pour modifier les styles du texte du masque</a:t>
            </a:r>
          </a:p>
          <a:p>
            <a:pPr lvl="1"/>
            <a:r>
              <a:rPr lang="fr-FR" altLang="zh-TW" smtClean="0"/>
              <a:t>Deuxième niveau</a:t>
            </a:r>
          </a:p>
          <a:p>
            <a:pPr lvl="2"/>
            <a:r>
              <a:rPr lang="fr-FR" altLang="zh-TW" smtClean="0"/>
              <a:t>Troisième niveau</a:t>
            </a:r>
          </a:p>
          <a:p>
            <a:pPr lvl="3"/>
            <a:r>
              <a:rPr lang="fr-FR" altLang="zh-TW" smtClean="0"/>
              <a:t>Quatrième niveau</a:t>
            </a:r>
          </a:p>
          <a:p>
            <a:pPr lvl="4"/>
            <a:r>
              <a:rPr lang="fr-FR" altLang="zh-TW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B7C92770-8F84-480E-A0F8-167236D07047}" type="datetimeFigureOut">
              <a:rPr lang="fr-FR" altLang="zh-TW"/>
              <a:pPr/>
              <a:t>18/07/2013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78115156-5E8B-4606-9029-511F96940404}" type="slidenum">
              <a:rPr lang="fr-CA"/>
              <a:pPr/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683568" y="4005064"/>
            <a:ext cx="7776864" cy="936104"/>
          </a:xfrm>
        </p:spPr>
        <p:txBody>
          <a:bodyPr/>
          <a:lstStyle/>
          <a:p>
            <a:r>
              <a:rPr lang="en-US" altLang="zh-TW" sz="2800" b="1" dirty="0" smtClean="0"/>
              <a:t>Automatic Street View Walk-through</a:t>
            </a:r>
            <a:br>
              <a:rPr lang="en-US" altLang="zh-TW" sz="2800" b="1" dirty="0" smtClean="0"/>
            </a:br>
            <a:r>
              <a:rPr lang="en-US" altLang="zh-TW" sz="2800" b="1" dirty="0" smtClean="0"/>
              <a:t>System Using Characteristics of Modified Maps</a:t>
            </a:r>
            <a:r>
              <a:rPr lang="fr-CA" sz="2800" dirty="0" smtClean="0">
                <a:solidFill>
                  <a:schemeClr val="bg1"/>
                </a:solidFill>
              </a:rPr>
              <a:t/>
            </a:r>
            <a:br>
              <a:rPr lang="fr-CA" sz="2800" dirty="0" smtClean="0">
                <a:solidFill>
                  <a:schemeClr val="bg1"/>
                </a:solidFill>
              </a:rPr>
            </a:br>
            <a:endParaRPr lang="fr-CA" sz="2800" dirty="0" smtClean="0">
              <a:solidFill>
                <a:schemeClr val="bg1"/>
              </a:solidFill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755576" y="5157192"/>
            <a:ext cx="7920880" cy="1400175"/>
          </a:xfrm>
        </p:spPr>
        <p:txBody>
          <a:bodyPr/>
          <a:lstStyle/>
          <a:p>
            <a:pPr algn="l"/>
            <a:r>
              <a:rPr lang="en-US" altLang="zh-TW" sz="2400" dirty="0" smtClean="0">
                <a:solidFill>
                  <a:schemeClr val="bg1"/>
                </a:solidFill>
              </a:rPr>
              <a:t>Kaori Kobayashi, Daisuke </a:t>
            </a:r>
            <a:r>
              <a:rPr lang="en-US" altLang="zh-TW" sz="2400" dirty="0" err="1" smtClean="0">
                <a:solidFill>
                  <a:schemeClr val="bg1"/>
                </a:solidFill>
              </a:rPr>
              <a:t>Kitayama</a:t>
            </a:r>
            <a:r>
              <a:rPr lang="en-US" altLang="zh-TW" sz="2400" dirty="0" smtClean="0">
                <a:solidFill>
                  <a:schemeClr val="bg1"/>
                </a:solidFill>
              </a:rPr>
              <a:t>, and </a:t>
            </a:r>
            <a:r>
              <a:rPr lang="en-US" altLang="zh-TW" sz="2400" dirty="0" err="1" smtClean="0">
                <a:solidFill>
                  <a:schemeClr val="bg1"/>
                </a:solidFill>
              </a:rPr>
              <a:t>Kazutoshi</a:t>
            </a:r>
            <a:r>
              <a:rPr lang="en-US" altLang="zh-TW" sz="2400" dirty="0" smtClean="0">
                <a:solidFill>
                  <a:schemeClr val="bg1"/>
                </a:solidFill>
              </a:rPr>
              <a:t> </a:t>
            </a:r>
            <a:r>
              <a:rPr lang="en-US" altLang="zh-TW" sz="2400" dirty="0" err="1" smtClean="0">
                <a:solidFill>
                  <a:schemeClr val="bg1"/>
                </a:solidFill>
              </a:rPr>
              <a:t>Sumiya</a:t>
            </a:r>
            <a:endParaRPr lang="en-US" altLang="zh-TW" sz="2400" dirty="0" smtClean="0">
              <a:solidFill>
                <a:schemeClr val="bg1"/>
              </a:solidFill>
            </a:endParaRPr>
          </a:p>
          <a:p>
            <a:pPr algn="l"/>
            <a:r>
              <a:rPr lang="en-US" sz="2400" dirty="0" smtClean="0">
                <a:solidFill>
                  <a:schemeClr val="bg1"/>
                </a:solidFill>
              </a:rPr>
              <a:t>University of Hyogo, Japan</a:t>
            </a:r>
            <a:endParaRPr lang="fr-CA" sz="2400" dirty="0" smtClean="0">
              <a:solidFill>
                <a:schemeClr val="bg1"/>
              </a:solidFill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6588224" y="4797152"/>
            <a:ext cx="14884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W2GIS 2011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Transforming Modified Maps into Streaming Video</a:t>
            </a:r>
            <a:endParaRPr lang="zh-TW" altLang="en-US" dirty="0"/>
          </a:p>
        </p:txBody>
      </p:sp>
      <p:pic>
        <p:nvPicPr>
          <p:cNvPr id="4" name="內容版面配置區 3" descr="7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844824"/>
            <a:ext cx="5628528" cy="452596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Conclusion</a:t>
            </a:r>
            <a:endParaRPr lang="fr-CA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500" dirty="0" smtClean="0"/>
              <a:t>We proposed a concept of a system for transforming a modified map into a </a:t>
            </a:r>
            <a:r>
              <a:rPr lang="en-US" altLang="zh-TW" sz="2500" dirty="0" smtClean="0"/>
              <a:t>streaming video </a:t>
            </a:r>
            <a:r>
              <a:rPr lang="en-US" altLang="zh-TW" sz="2500" dirty="0" smtClean="0"/>
              <a:t>based on the features of the modified map</a:t>
            </a:r>
            <a:r>
              <a:rPr lang="en-US" altLang="zh-TW" sz="2500" dirty="0" smtClean="0"/>
              <a:t>.</a:t>
            </a:r>
          </a:p>
          <a:p>
            <a:r>
              <a:rPr lang="en-US" altLang="zh-TW" sz="2500" dirty="0" smtClean="0"/>
              <a:t>In the future, we intend to develop the system and examine the effectiveness of the styles for showing street view based on the type of each modified map. In addition,</a:t>
            </a:r>
          </a:p>
          <a:p>
            <a:pPr>
              <a:buNone/>
            </a:pPr>
            <a:r>
              <a:rPr lang="en-US" altLang="zh-TW" sz="2500" dirty="0" smtClean="0"/>
              <a:t>     we are going to discuss other relations among geographical objects, such as those among landmarks and inclusive relations.</a:t>
            </a:r>
            <a:endParaRPr lang="zh-TW" alt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Motivation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/>
          <a:lstStyle/>
          <a:p>
            <a:r>
              <a:rPr lang="en-US" altLang="zh-TW" sz="2500" dirty="0" smtClean="0"/>
              <a:t>Modified maps are simplified to suit a specific purpose.</a:t>
            </a:r>
            <a:r>
              <a:rPr lang="en-US" altLang="zh-TW" sz="2800" dirty="0" smtClean="0"/>
              <a:t> </a:t>
            </a:r>
            <a:endParaRPr lang="en-US" altLang="zh-TW" sz="2800" dirty="0" smtClean="0"/>
          </a:p>
          <a:p>
            <a:r>
              <a:rPr lang="en-US" altLang="zh-TW" sz="2500" dirty="0" smtClean="0"/>
              <a:t>However</a:t>
            </a:r>
            <a:r>
              <a:rPr lang="en-US" altLang="zh-TW" sz="2500" dirty="0" smtClean="0"/>
              <a:t>, people cannot visualize the appearance of the station exit and </a:t>
            </a:r>
            <a:r>
              <a:rPr lang="en-US" altLang="zh-TW" sz="2500" dirty="0" smtClean="0"/>
              <a:t>the surrounding </a:t>
            </a:r>
            <a:r>
              <a:rPr lang="en-US" altLang="zh-TW" sz="2500" dirty="0" smtClean="0"/>
              <a:t>buildings. Therefore, we propose a system for </a:t>
            </a:r>
            <a:r>
              <a:rPr lang="en-US" altLang="zh-TW" sz="2500" dirty="0" smtClean="0"/>
              <a:t>transforming modified </a:t>
            </a:r>
            <a:r>
              <a:rPr lang="en-US" altLang="zh-TW" sz="2500" dirty="0" smtClean="0"/>
              <a:t>maps into streaming video based on the features of modified maps.</a:t>
            </a:r>
            <a:endParaRPr lang="zh-TW" altLang="en-US" sz="2500" dirty="0"/>
          </a:p>
        </p:txBody>
      </p:sp>
      <p:pic>
        <p:nvPicPr>
          <p:cNvPr id="4" name="圖片 3" descr="disneyland_tokyo_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4509120"/>
            <a:ext cx="3264852" cy="23488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System overview</a:t>
            </a:r>
            <a:endParaRPr lang="zh-TW" altLang="en-US" dirty="0"/>
          </a:p>
        </p:txBody>
      </p:sp>
      <p:pic>
        <p:nvPicPr>
          <p:cNvPr id="4" name="內容版面配置區 3" descr="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37344" y="1341438"/>
            <a:ext cx="5007624" cy="4525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Analysis of Modified Maps</a:t>
            </a:r>
            <a:endParaRPr lang="zh-TW" altLang="en-US" dirty="0"/>
          </a:p>
        </p:txBody>
      </p:sp>
      <p:pic>
        <p:nvPicPr>
          <p:cNvPr id="4" name="內容版面配置區 3" descr="2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2204864"/>
            <a:ext cx="7285116" cy="374525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Analysis of Modified Maps</a:t>
            </a:r>
            <a:endParaRPr lang="zh-TW" altLang="en-US" dirty="0"/>
          </a:p>
        </p:txBody>
      </p:sp>
      <p:pic>
        <p:nvPicPr>
          <p:cNvPr id="4" name="內容版面配置區 3" descr="3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2345" y="1600200"/>
            <a:ext cx="6239309" cy="4525963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Analysis of Modified Maps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5736" y="1600200"/>
            <a:ext cx="6491064" cy="4525963"/>
          </a:xfrm>
        </p:spPr>
        <p:txBody>
          <a:bodyPr/>
          <a:lstStyle/>
          <a:p>
            <a:r>
              <a:rPr lang="en-US" altLang="zh-TW" sz="2500" dirty="0" smtClean="0"/>
              <a:t>Determination of types of modified maps</a:t>
            </a:r>
          </a:p>
          <a:p>
            <a:r>
              <a:rPr lang="en-US" altLang="zh-TW" sz="2500" dirty="0" smtClean="0"/>
              <a:t>Route Maps: </a:t>
            </a:r>
          </a:p>
          <a:p>
            <a:pPr>
              <a:buNone/>
            </a:pPr>
            <a:r>
              <a:rPr lang="en-US" altLang="zh-TW" sz="2500" dirty="0" smtClean="0"/>
              <a:t>      -- Maps that show some paths between 2 nodes.(</a:t>
            </a:r>
            <a:r>
              <a:rPr lang="en-US" altLang="zh-TW" sz="2500" dirty="0" smtClean="0">
                <a:solidFill>
                  <a:srgbClr val="FF0000"/>
                </a:solidFill>
              </a:rPr>
              <a:t>Paths</a:t>
            </a:r>
            <a:r>
              <a:rPr lang="en-US" altLang="zh-TW" sz="2500" dirty="0" smtClean="0"/>
              <a:t> are important for route maps)</a:t>
            </a:r>
          </a:p>
          <a:p>
            <a:r>
              <a:rPr lang="en-US" altLang="zh-TW" sz="2500" dirty="0" smtClean="0"/>
              <a:t>Object Maps:</a:t>
            </a:r>
          </a:p>
          <a:p>
            <a:pPr>
              <a:buNone/>
            </a:pPr>
            <a:r>
              <a:rPr lang="en-US" altLang="zh-TW" sz="2500" dirty="0" smtClean="0"/>
              <a:t>      -- Maps that show various maps.(</a:t>
            </a:r>
            <a:r>
              <a:rPr lang="en-US" altLang="zh-TW" sz="2500" dirty="0" smtClean="0">
                <a:solidFill>
                  <a:srgbClr val="FF0000"/>
                </a:solidFill>
              </a:rPr>
              <a:t>Nodes</a:t>
            </a:r>
            <a:r>
              <a:rPr lang="en-US" altLang="zh-TW" sz="2500" dirty="0" smtClean="0"/>
              <a:t> are important for object maps)</a:t>
            </a:r>
          </a:p>
          <a:p>
            <a:r>
              <a:rPr lang="en-US" altLang="zh-TW" sz="2500" dirty="0" smtClean="0"/>
              <a:t>Mixed-feature Maps:</a:t>
            </a:r>
          </a:p>
          <a:p>
            <a:pPr>
              <a:buNone/>
            </a:pPr>
            <a:r>
              <a:rPr lang="en-US" altLang="zh-TW" sz="2500" dirty="0" smtClean="0"/>
              <a:t>      -- Maps that show nodes existing in the vicinity of paths.(</a:t>
            </a:r>
            <a:r>
              <a:rPr lang="en-US" altLang="zh-TW" sz="2500" dirty="0" smtClean="0">
                <a:solidFill>
                  <a:srgbClr val="FF0000"/>
                </a:solidFill>
              </a:rPr>
              <a:t>Paths</a:t>
            </a:r>
            <a:r>
              <a:rPr lang="en-US" altLang="zh-TW" sz="2500" dirty="0" smtClean="0"/>
              <a:t> and </a:t>
            </a:r>
            <a:r>
              <a:rPr lang="en-US" altLang="zh-TW" sz="2500" dirty="0" smtClean="0">
                <a:solidFill>
                  <a:srgbClr val="FF0000"/>
                </a:solidFill>
              </a:rPr>
              <a:t>Nodes</a:t>
            </a:r>
            <a:r>
              <a:rPr lang="en-US" altLang="zh-TW" sz="2500" dirty="0" smtClean="0"/>
              <a:t> are both important.)</a:t>
            </a:r>
            <a:endParaRPr lang="zh-TW" alt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Analysis of Modified Maps</a:t>
            </a:r>
            <a:endParaRPr lang="zh-TW" altLang="en-US" dirty="0"/>
          </a:p>
        </p:txBody>
      </p:sp>
      <p:pic>
        <p:nvPicPr>
          <p:cNvPr id="6" name="內容版面配置區 5" descr="4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0047" y="2162731"/>
            <a:ext cx="7563906" cy="34009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Transforming Modified Maps into Streaming Video</a:t>
            </a:r>
            <a:endParaRPr lang="zh-TW" altLang="en-US" dirty="0"/>
          </a:p>
        </p:txBody>
      </p:sp>
      <p:pic>
        <p:nvPicPr>
          <p:cNvPr id="4" name="內容版面配置區 3" descr="5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19672" y="1772816"/>
            <a:ext cx="6332624" cy="4525963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Transforming Modified Maps into Streaming Video</a:t>
            </a:r>
            <a:endParaRPr lang="zh-TW" altLang="en-US" dirty="0"/>
          </a:p>
        </p:txBody>
      </p:sp>
      <p:pic>
        <p:nvPicPr>
          <p:cNvPr id="4" name="內容版面配置區 3" descr="6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89492" y="1600200"/>
            <a:ext cx="7965016" cy="4525963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15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153</Template>
  <TotalTime>2024</TotalTime>
  <Words>252</Words>
  <Application>Microsoft Office PowerPoint</Application>
  <PresentationFormat>如螢幕大小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2" baseType="lpstr">
      <vt:lpstr>153</vt:lpstr>
      <vt:lpstr>Automatic Street View Walk-through System Using Characteristics of Modified Maps </vt:lpstr>
      <vt:lpstr>Motivation</vt:lpstr>
      <vt:lpstr>System overview</vt:lpstr>
      <vt:lpstr>Analysis of Modified Maps</vt:lpstr>
      <vt:lpstr>Analysis of Modified Maps</vt:lpstr>
      <vt:lpstr>Analysis of Modified Maps</vt:lpstr>
      <vt:lpstr>Analysis of Modified Maps</vt:lpstr>
      <vt:lpstr>Transforming Modified Maps into Streaming Video</vt:lpstr>
      <vt:lpstr>Transforming Modified Maps into Streaming Video</vt:lpstr>
      <vt:lpstr>Transforming Modified Maps into Streaming Video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Integrated Videos and Maps for Driving Direction</dc:title>
  <dc:creator>Aaron Chang</dc:creator>
  <cp:lastModifiedBy>Aaron Chang</cp:lastModifiedBy>
  <cp:revision>76</cp:revision>
  <dcterms:created xsi:type="dcterms:W3CDTF">2013-06-30T07:42:19Z</dcterms:created>
  <dcterms:modified xsi:type="dcterms:W3CDTF">2013-07-18T09:57:17Z</dcterms:modified>
</cp:coreProperties>
</file>