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5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84" autoAdjust="0"/>
    <p:restoredTop sz="9466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31C7-4EEF-4883-8800-6509EABC2C0D}" type="datetimeFigureOut">
              <a:rPr lang="zh-TW" altLang="en-US" smtClean="0"/>
              <a:pPr/>
              <a:t>2013/7/21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02C4E-213F-448E-A6CF-288CAE0E6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15D90-BADB-43A2-AFEE-A239B0040562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B778-4CA5-4145-BAB2-B9211BB733E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F9397-99CC-4A46-9026-CBF2EB60577F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C99E-7895-4004-90AA-08D7D9F3858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C4765-86D4-4DF1-9FBB-86E88A00E970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41A4-C0DF-4EC1-8DB7-3EB2BC9D187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8237-C121-4366-B567-828DFD014CB1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E39A-6B70-4B52-9D12-9E1A756CD8C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215C-D044-4A2E-9570-193C7D5CDD93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9C0B-8278-436D-867B-35F23EED9C5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3E568-7527-4CD7-B839-A3D2C6932B80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A16-82F9-4CD3-A3F3-1BF92D9476D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9097F-AD0A-4088-A5CB-A42854E91E38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D899-F2F4-4ACD-A4FE-3F2D9C24D4D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B46AB-73C0-4368-89B0-EF7525E8407A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B84D-1757-4B5C-93AF-1C21A6AD783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06CB9-260E-4438-87D6-06F84457F782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C007-D80A-4A3E-BFE4-81318C230A7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E326B-C551-497E-8A21-0DE9348C5E76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8206-419B-4E3E-960F-443F5E693FD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B75F-C2B5-49AE-BAAB-B42D5D64847B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79996-273E-4EF2-B900-FC9F329B8B4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C92770-8F84-480E-A0F8-167236D07047}" type="datetimeFigureOut">
              <a:rPr lang="fr-FR" altLang="zh-TW"/>
              <a:pPr/>
              <a:t>21/07/2013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8115156-5E8B-4606-9029-511F96940404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4005064"/>
            <a:ext cx="7776864" cy="936104"/>
          </a:xfrm>
        </p:spPr>
        <p:txBody>
          <a:bodyPr/>
          <a:lstStyle/>
          <a:p>
            <a:r>
              <a:rPr lang="en-US" altLang="zh-TW" sz="2800" dirty="0" smtClean="0"/>
              <a:t>AUTOMATIC ANNOTATION OF GEO-INFORMATION IN PANORAMIC STREET VIEW BY IMAGE RETRIEVAL</a:t>
            </a:r>
            <a:r>
              <a:rPr lang="fr-CA" sz="3000" dirty="0" smtClean="0">
                <a:solidFill>
                  <a:schemeClr val="bg1"/>
                </a:solidFill>
              </a:rPr>
              <a:t/>
            </a:r>
            <a:br>
              <a:rPr lang="fr-CA" sz="3000" dirty="0" smtClean="0">
                <a:solidFill>
                  <a:schemeClr val="bg1"/>
                </a:solidFill>
              </a:rPr>
            </a:br>
            <a:endParaRPr lang="fr-CA" sz="25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920880" cy="1400175"/>
          </a:xfrm>
        </p:spPr>
        <p:txBody>
          <a:bodyPr/>
          <a:lstStyle/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Ming Chen, Yueting Zhuang, Fei Wu</a:t>
            </a:r>
          </a:p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College of Computer Science, Zhejiang University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588224" y="4725144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ICIP 2010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500" dirty="0" smtClean="0"/>
              <a:t>Recently, some geo-tagged photos have been added into street view as additional illustration images for the same scenes.</a:t>
            </a:r>
          </a:p>
          <a:p>
            <a:r>
              <a:rPr lang="en-US" altLang="zh-TW" sz="2500" dirty="0" smtClean="0"/>
              <a:t>But the quality of annotated location is very poor. In this paper, we propose a system to annotate the location tags of users’ images in panoramic street view only with visual features.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7555" y="1600200"/>
            <a:ext cx="446888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Coordinate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US" altLang="zh-TW" sz="2500" dirty="0" smtClean="0"/>
              <a:t>A panoramic image is often projected to a spherical surface in order to show users a photo-realistic interactive virtual experience.</a:t>
            </a:r>
            <a:endParaRPr lang="zh-TW" altLang="en-US" sz="2500" dirty="0"/>
          </a:p>
        </p:txBody>
      </p:sp>
      <p:pic>
        <p:nvPicPr>
          <p:cNvPr id="4" name="圖片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09468"/>
            <a:ext cx="6325483" cy="34485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Points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US" altLang="zh-TW" sz="2500" dirty="0" smtClean="0"/>
              <a:t>We use the conventional method of motion detection to remove the moving regions of foreground.</a:t>
            </a:r>
          </a:p>
          <a:p>
            <a:r>
              <a:rPr lang="en-US" altLang="zh-TW" sz="2500" dirty="0" smtClean="0"/>
              <a:t>After the objects are removed, we extracted the key points in all panoramic images using SIFT features, which are invariant to image scale and rotation.</a:t>
            </a:r>
          </a:p>
          <a:p>
            <a:r>
              <a:rPr lang="en-US" altLang="zh-TW" sz="2500" dirty="0" smtClean="0"/>
              <a:t>The SIFT descriptors are quantized into visual key words in order to reduce the computational cost of matching.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Retrieval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en-US" altLang="zh-TW" sz="2500" dirty="0" smtClean="0"/>
              <a:t>We use hierarchical K-means to obtain visual words from a training set of 20000 images. Locality-sensitive hashing is used to index these visual words.</a:t>
            </a:r>
          </a:p>
          <a:p>
            <a:r>
              <a:rPr lang="en-US" altLang="zh-TW" sz="2500" dirty="0" smtClean="0"/>
              <a:t>Given a query image, each bundling feature can be retrieved in the database after they have been extracted.</a:t>
            </a:r>
          </a:p>
          <a:p>
            <a:r>
              <a:rPr lang="en-US" altLang="zh-TW" sz="2500" dirty="0" smtClean="0"/>
              <a:t>We can get candidate subset after query images. Then we rank the candidate images by the frequency of its appearance.</a:t>
            </a:r>
          </a:p>
          <a:p>
            <a:pPr>
              <a:buNone/>
            </a:pPr>
            <a:endParaRPr lang="zh-TW" alt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36912"/>
            <a:ext cx="4176464" cy="3374277"/>
          </a:xfrm>
        </p:spPr>
      </p:pic>
      <p:pic>
        <p:nvPicPr>
          <p:cNvPr id="5" name="圖片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92896"/>
            <a:ext cx="4752528" cy="347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2253</TotalTime>
  <Words>247</Words>
  <Application>Microsoft Office PowerPoint</Application>
  <PresentationFormat>如螢幕大小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153</vt:lpstr>
      <vt:lpstr>AUTOMATIC ANNOTATION OF GEO-INFORMATION IN PANORAMIC STREET VIEW BY IMAGE RETRIEVAL </vt:lpstr>
      <vt:lpstr>Motivation</vt:lpstr>
      <vt:lpstr>System Overview</vt:lpstr>
      <vt:lpstr>Coordinate Transformation</vt:lpstr>
      <vt:lpstr>Key Points Extraction</vt:lpstr>
      <vt:lpstr>Image Retrieval</vt:lpstr>
      <vt:lpstr>Result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Videos and Maps for Driving Direction</dc:title>
  <dc:creator>Aaron Chang</dc:creator>
  <cp:lastModifiedBy>Aaron Chang</cp:lastModifiedBy>
  <cp:revision>95</cp:revision>
  <dcterms:created xsi:type="dcterms:W3CDTF">2013-06-30T07:42:19Z</dcterms:created>
  <dcterms:modified xsi:type="dcterms:W3CDTF">2013-07-21T08:38:38Z</dcterms:modified>
</cp:coreProperties>
</file>