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es-ES" altLang="zh-TW" sz="1400" dirty="0" smtClean="0">
                <a:solidFill>
                  <a:srgbClr val="FF0000"/>
                </a:solidFill>
              </a:rPr>
              <a:t>UCAml 2012</a:t>
            </a:r>
          </a:p>
          <a:p>
            <a:pPr algn="l"/>
            <a:endParaRPr lang="es-ES" altLang="zh-TW" sz="1400" dirty="0" smtClean="0"/>
          </a:p>
          <a:p>
            <a:pPr algn="l"/>
            <a:r>
              <a:rPr lang="es-ES" altLang="zh-TW" sz="1400" cap="none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Inmaculada  ayala</a:t>
            </a:r>
          </a:p>
          <a:p>
            <a:pPr algn="l"/>
            <a:r>
              <a:rPr lang="es-ES" altLang="zh-TW" sz="1400" cap="none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Lawrence  mandow</a:t>
            </a:r>
          </a:p>
          <a:p>
            <a:pPr algn="l"/>
            <a:r>
              <a:rPr lang="es-ES" altLang="zh-TW" sz="1400" cap="none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Mercedes  amor</a:t>
            </a:r>
          </a:p>
          <a:p>
            <a:pPr algn="l"/>
            <a:r>
              <a:rPr lang="es-ES" altLang="zh-TW" sz="1400" cap="none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Lidia  fuentes</a:t>
            </a:r>
          </a:p>
          <a:p>
            <a:pPr algn="l"/>
            <a:endParaRPr lang="es-ES" altLang="zh-TW" sz="1400" cap="none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s-ES" altLang="zh-TW" sz="1400" cap="none" dirty="0" smtClean="0"/>
              <a:t>Dpto. Lenguajes y ciencias de la computación</a:t>
            </a:r>
          </a:p>
          <a:p>
            <a:r>
              <a:rPr lang="en-US" altLang="zh-TW" sz="1400" cap="none" dirty="0" smtClean="0"/>
              <a:t>Universidad de </a:t>
            </a:r>
            <a:r>
              <a:rPr lang="en-US" altLang="zh-TW" sz="1400" cap="none" dirty="0" err="1" smtClean="0"/>
              <a:t>málaga</a:t>
            </a:r>
            <a:endParaRPr lang="zh-TW" altLang="en-US" sz="1400" cap="none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An Evaluation of </a:t>
            </a:r>
            <a:r>
              <a:rPr lang="en-US" altLang="zh-TW" dirty="0" err="1" smtClean="0"/>
              <a:t>Multiobjective</a:t>
            </a:r>
            <a:r>
              <a:rPr lang="en-US" altLang="zh-TW" dirty="0" smtClean="0"/>
              <a:t> Urban Tourist Route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This paper evaluates the performance of a </a:t>
            </a:r>
            <a:r>
              <a:rPr lang="en-US" altLang="zh-TW" sz="2000" dirty="0" err="1" smtClean="0"/>
              <a:t>multiobjective</a:t>
            </a:r>
            <a:r>
              <a:rPr lang="en-US" altLang="zh-TW" sz="2000" dirty="0" smtClean="0"/>
              <a:t> interactive</a:t>
            </a:r>
          </a:p>
          <a:p>
            <a:pPr>
              <a:buNone/>
            </a:pPr>
            <a:r>
              <a:rPr lang="en-US" altLang="zh-TW" sz="2000" dirty="0" smtClean="0"/>
              <a:t>    urban route planner that calculates walking routes for tourists in urban</a:t>
            </a:r>
          </a:p>
          <a:p>
            <a:pPr>
              <a:buNone/>
            </a:pPr>
            <a:r>
              <a:rPr lang="en-US" altLang="zh-TW" sz="2000" dirty="0" smtClean="0"/>
              <a:t>    areas.</a:t>
            </a:r>
          </a:p>
          <a:p>
            <a:r>
              <a:rPr lang="en-US" altLang="zh-TW" sz="2000" dirty="0" smtClean="0"/>
              <a:t>The system allows tourists to choose a walking route between two locations that is short, but at the same time traverses interesting tourist areas.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Multi-criteria decision making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 err="1" smtClean="0"/>
              <a:t>Multiattribute</a:t>
            </a:r>
            <a:r>
              <a:rPr lang="en-US" altLang="zh-TW" sz="2400" dirty="0" smtClean="0"/>
              <a:t> Utility Theory</a:t>
            </a:r>
          </a:p>
          <a:p>
            <a:pPr>
              <a:buNone/>
            </a:pPr>
            <a:r>
              <a:rPr lang="en-US" altLang="zh-TW" sz="2400" dirty="0" smtClean="0"/>
              <a:t>    --Combine all available attributes </a:t>
            </a:r>
            <a:r>
              <a:rPr lang="en-US" altLang="zh-TW" sz="2400" i="1" dirty="0" err="1" smtClean="0"/>
              <a:t>a</a:t>
            </a:r>
            <a:r>
              <a:rPr lang="en-US" altLang="zh-TW" sz="1600" i="1" dirty="0" err="1" smtClean="0"/>
              <a:t>i</a:t>
            </a:r>
            <a:r>
              <a:rPr lang="en-US" altLang="zh-TW" sz="2400" i="1" dirty="0" smtClean="0"/>
              <a:t>(x) in a weighted linear function</a:t>
            </a:r>
          </a:p>
          <a:p>
            <a:pPr>
              <a:buNone/>
            </a:pPr>
            <a:r>
              <a:rPr lang="en-US" altLang="zh-TW" i="1" dirty="0" smtClean="0"/>
              <a:t>   U(x) = w</a:t>
            </a:r>
            <a:r>
              <a:rPr lang="en-US" altLang="zh-TW" sz="1600" i="1" dirty="0" smtClean="0"/>
              <a:t>1</a:t>
            </a:r>
            <a:r>
              <a:rPr lang="en-US" altLang="zh-TW" i="1" dirty="0" smtClean="0"/>
              <a:t>a</a:t>
            </a:r>
            <a:r>
              <a:rPr lang="en-US" altLang="zh-TW" sz="1600" i="1" dirty="0" smtClean="0"/>
              <a:t>1</a:t>
            </a:r>
            <a:r>
              <a:rPr lang="en-US" altLang="zh-TW" i="1" dirty="0" smtClean="0"/>
              <a:t>(x)+w</a:t>
            </a:r>
            <a:r>
              <a:rPr lang="en-US" altLang="zh-TW" sz="1600" i="1" dirty="0" smtClean="0"/>
              <a:t>2</a:t>
            </a:r>
            <a:r>
              <a:rPr lang="en-US" altLang="zh-TW" i="1" dirty="0" smtClean="0"/>
              <a:t>a</a:t>
            </a:r>
            <a:r>
              <a:rPr lang="en-US" altLang="zh-TW" sz="1600" i="1" dirty="0" smtClean="0"/>
              <a:t>2</a:t>
            </a:r>
            <a:r>
              <a:rPr lang="en-US" altLang="zh-TW" i="1" dirty="0" smtClean="0"/>
              <a:t>(x)+…+</a:t>
            </a:r>
            <a:r>
              <a:rPr lang="en-US" altLang="zh-TW" i="1" dirty="0" err="1" smtClean="0"/>
              <a:t>w</a:t>
            </a:r>
            <a:r>
              <a:rPr lang="en-US" altLang="zh-TW" sz="1600" i="1" dirty="0" err="1" smtClean="0"/>
              <a:t>n</a:t>
            </a:r>
            <a:r>
              <a:rPr lang="en-US" altLang="zh-TW" i="1" dirty="0" err="1" smtClean="0"/>
              <a:t>a</a:t>
            </a:r>
            <a:r>
              <a:rPr lang="en-US" altLang="zh-TW" sz="1600" i="1" dirty="0" err="1" smtClean="0"/>
              <a:t>n</a:t>
            </a:r>
            <a:r>
              <a:rPr lang="en-US" altLang="zh-TW" i="1" dirty="0" smtClean="0"/>
              <a:t>(x)</a:t>
            </a:r>
          </a:p>
          <a:p>
            <a:endParaRPr lang="en-US" altLang="zh-TW" i="1" dirty="0" smtClean="0"/>
          </a:p>
          <a:p>
            <a:r>
              <a:rPr lang="en-US" altLang="zh-TW" i="1" dirty="0" smtClean="0"/>
              <a:t>Contextual information</a:t>
            </a:r>
          </a:p>
          <a:p>
            <a:pPr>
              <a:buNone/>
            </a:pPr>
            <a:r>
              <a:rPr lang="en-US" altLang="zh-TW" i="1" dirty="0" smtClean="0"/>
              <a:t>   -- All areas are tagged with a set of keywords(shopping, history…)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Multi-objective route planner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i="1" dirty="0" smtClean="0"/>
              <a:t>U(x) = w</a:t>
            </a:r>
            <a:r>
              <a:rPr lang="en-US" altLang="zh-TW" sz="1600" i="1" dirty="0" smtClean="0"/>
              <a:t>1</a:t>
            </a:r>
            <a:r>
              <a:rPr lang="en-US" altLang="zh-TW" sz="2000" i="1" dirty="0" smtClean="0"/>
              <a:t>*f</a:t>
            </a:r>
            <a:r>
              <a:rPr lang="en-US" altLang="zh-TW" sz="1600" i="1" dirty="0" smtClean="0"/>
              <a:t>1</a:t>
            </a:r>
            <a:r>
              <a:rPr lang="en-US" altLang="zh-TW" sz="2000" i="1" dirty="0" smtClean="0"/>
              <a:t>(x) + w</a:t>
            </a:r>
            <a:r>
              <a:rPr lang="en-US" altLang="zh-TW" sz="1600" i="1" dirty="0" smtClean="0"/>
              <a:t>2</a:t>
            </a:r>
            <a:r>
              <a:rPr lang="en-US" altLang="zh-TW" sz="2000" i="1" dirty="0" smtClean="0"/>
              <a:t>*f</a:t>
            </a:r>
            <a:r>
              <a:rPr lang="en-US" altLang="zh-TW" sz="1600" i="1" dirty="0" smtClean="0"/>
              <a:t>2</a:t>
            </a:r>
            <a:r>
              <a:rPr lang="en-US" altLang="zh-TW" sz="2000" i="1" dirty="0" smtClean="0"/>
              <a:t>(x)</a:t>
            </a:r>
            <a:endParaRPr lang="en-US" altLang="zh-TW" sz="2000" dirty="0" smtClean="0"/>
          </a:p>
          <a:p>
            <a:r>
              <a:rPr lang="en-US" altLang="zh-TW" sz="2000" dirty="0" smtClean="0"/>
              <a:t>Minimize the physical distance to be walked </a:t>
            </a:r>
            <a:r>
              <a:rPr lang="en-US" altLang="zh-TW" sz="2000" i="1" dirty="0" smtClean="0">
                <a:solidFill>
                  <a:srgbClr val="FF0000"/>
                </a:solidFill>
              </a:rPr>
              <a:t>f1(x)</a:t>
            </a:r>
          </a:p>
          <a:p>
            <a:r>
              <a:rPr lang="en-US" altLang="zh-TW" sz="2000" dirty="0" smtClean="0"/>
              <a:t>Minimize the portion of this distance through uninteresting urban areas </a:t>
            </a:r>
            <a:r>
              <a:rPr lang="en-US" altLang="zh-TW" sz="2000" i="1" dirty="0" smtClean="0">
                <a:solidFill>
                  <a:srgbClr val="FF0000"/>
                </a:solidFill>
              </a:rPr>
              <a:t>f2(x)</a:t>
            </a:r>
          </a:p>
          <a:p>
            <a:r>
              <a:rPr lang="en-US" altLang="zh-TW" sz="2000" i="1" dirty="0" err="1" smtClean="0"/>
              <a:t>Wi</a:t>
            </a:r>
            <a:r>
              <a:rPr lang="en-US" altLang="zh-TW" sz="2000" dirty="0" smtClean="0"/>
              <a:t> are actually reached interactively for each user and problem instance after a simple process of binary refinement decisions.</a:t>
            </a:r>
          </a:p>
          <a:p>
            <a:endParaRPr lang="en-US" altLang="zh-TW" sz="20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pic>
        <p:nvPicPr>
          <p:cNvPr id="4" name="內容版面配置區 3" descr="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996952"/>
            <a:ext cx="8504238" cy="3298853"/>
          </a:xfrm>
        </p:spPr>
      </p:pic>
      <p:sp>
        <p:nvSpPr>
          <p:cNvPr id="5" name="文字方塊 4"/>
          <p:cNvSpPr txBox="1"/>
          <p:nvPr/>
        </p:nvSpPr>
        <p:spPr>
          <a:xfrm>
            <a:off x="395536" y="1628800"/>
            <a:ext cx="8752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 route planning problems was generated choosing random origin and destination </a:t>
            </a:r>
          </a:p>
          <a:p>
            <a:r>
              <a:rPr lang="en-US" altLang="zh-TW" dirty="0" smtClean="0"/>
              <a:t>Points in the recommended tourist areas.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pic>
        <p:nvPicPr>
          <p:cNvPr id="4" name="內容版面配置區 3" descr="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564904"/>
            <a:ext cx="7859222" cy="4020111"/>
          </a:xfrm>
        </p:spPr>
      </p:pic>
      <p:sp>
        <p:nvSpPr>
          <p:cNvPr id="5" name="文字方塊 4"/>
          <p:cNvSpPr txBox="1"/>
          <p:nvPr/>
        </p:nvSpPr>
        <p:spPr>
          <a:xfrm>
            <a:off x="539552" y="1484784"/>
            <a:ext cx="6574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: Minimizes distance</a:t>
            </a:r>
          </a:p>
          <a:p>
            <a:r>
              <a:rPr lang="en-US" altLang="zh-TW" dirty="0" smtClean="0"/>
              <a:t>B : Minimizes walking distance outside recommend area</a:t>
            </a:r>
          </a:p>
          <a:p>
            <a:r>
              <a:rPr lang="en-US" altLang="zh-TW" dirty="0" smtClean="0"/>
              <a:t>Light gray(inside tourist area) Dark gray(outside tourist area)  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</TotalTime>
  <Words>218</Words>
  <Application>Microsoft Office PowerPoint</Application>
  <PresentationFormat>如螢幕大小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市鎮</vt:lpstr>
      <vt:lpstr>An Evaluation of Multiobjective Urban Tourist Route</vt:lpstr>
      <vt:lpstr>Overview</vt:lpstr>
      <vt:lpstr>Multi-criteria decision making</vt:lpstr>
      <vt:lpstr>Multi-objective route planner</vt:lpstr>
      <vt:lpstr>Result</vt:lpstr>
      <vt:lpstr>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Evaluation of Multiobjective Urban Tourist Route</dc:title>
  <dc:creator>Aaron</dc:creator>
  <cp:lastModifiedBy>Aaron Chang</cp:lastModifiedBy>
  <cp:revision>21</cp:revision>
  <dcterms:created xsi:type="dcterms:W3CDTF">2013-04-23T05:48:10Z</dcterms:created>
  <dcterms:modified xsi:type="dcterms:W3CDTF">2013-04-26T08:51:25Z</dcterms:modified>
</cp:coreProperties>
</file>