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337792"/>
          </a:xfrm>
        </p:spPr>
        <p:txBody>
          <a:bodyPr>
            <a:normAutofit/>
          </a:bodyPr>
          <a:lstStyle/>
          <a:p>
            <a:pPr algn="r"/>
            <a:r>
              <a:rPr lang="en-US" altLang="zh-TW" sz="1200" b="0" dirty="0" smtClean="0">
                <a:solidFill>
                  <a:srgbClr val="FF0000"/>
                </a:solidFill>
              </a:rPr>
              <a:t>ACM DEV 2013</a:t>
            </a:r>
          </a:p>
          <a:p>
            <a:pPr algn="l"/>
            <a:r>
              <a:rPr lang="en-US" altLang="zh-TW" sz="1400" b="0" cap="none" dirty="0" err="1" smtClean="0"/>
              <a:t>Sujoy</a:t>
            </a:r>
            <a:r>
              <a:rPr lang="en-US" altLang="zh-TW" sz="1400" b="0" cap="none" dirty="0" smtClean="0"/>
              <a:t> </a:t>
            </a:r>
            <a:r>
              <a:rPr lang="en-US" altLang="zh-TW" sz="1400" b="0" cap="none" dirty="0" err="1" smtClean="0"/>
              <a:t>saha</a:t>
            </a:r>
            <a:r>
              <a:rPr lang="en-US" altLang="zh-TW" sz="1400" b="0" cap="none" dirty="0" smtClean="0"/>
              <a:t> </a:t>
            </a:r>
          </a:p>
          <a:p>
            <a:pPr algn="l"/>
            <a:r>
              <a:rPr lang="en-US" altLang="zh-TW" sz="1400" b="0" cap="none" dirty="0" err="1" smtClean="0"/>
              <a:t>Nitin</a:t>
            </a:r>
            <a:r>
              <a:rPr lang="en-US" altLang="zh-TW" sz="1400" b="0" cap="none" dirty="0" smtClean="0"/>
              <a:t> </a:t>
            </a:r>
            <a:r>
              <a:rPr lang="en-US" altLang="zh-TW" sz="1400" b="0" cap="none" dirty="0" err="1" smtClean="0"/>
              <a:t>agarwal</a:t>
            </a:r>
            <a:endParaRPr lang="en-US" altLang="zh-TW" sz="1400" b="0" cap="none" dirty="0" smtClean="0"/>
          </a:p>
          <a:p>
            <a:pPr algn="l"/>
            <a:r>
              <a:rPr lang="en-US" altLang="zh-TW" sz="1400" b="0" cap="none" dirty="0" err="1" smtClean="0"/>
              <a:t>Priyam</a:t>
            </a:r>
            <a:r>
              <a:rPr lang="en-US" altLang="zh-TW" sz="1400" b="0" cap="none" dirty="0" smtClean="0"/>
              <a:t> </a:t>
            </a:r>
            <a:r>
              <a:rPr lang="en-US" altLang="zh-TW" sz="1400" b="0" cap="none" dirty="0" err="1" smtClean="0"/>
              <a:t>dhanuka</a:t>
            </a:r>
            <a:endParaRPr lang="en-US" altLang="zh-TW" sz="1400" b="0" cap="none" dirty="0" smtClean="0"/>
          </a:p>
          <a:p>
            <a:pPr algn="l"/>
            <a:r>
              <a:rPr lang="en-US" altLang="zh-TW" sz="1400" b="0" cap="none" dirty="0" err="1" smtClean="0"/>
              <a:t>Subrata</a:t>
            </a:r>
            <a:r>
              <a:rPr lang="en-US" altLang="zh-TW" sz="1400" b="0" cap="none" dirty="0" smtClean="0"/>
              <a:t> </a:t>
            </a:r>
            <a:r>
              <a:rPr lang="en-US" altLang="zh-TW" sz="1400" b="0" cap="none" dirty="0" err="1" smtClean="0"/>
              <a:t>nandi</a:t>
            </a:r>
            <a:endParaRPr lang="en-US" altLang="zh-TW" sz="1400" b="0" cap="none" dirty="0" smtClean="0"/>
          </a:p>
          <a:p>
            <a:pPr algn="l"/>
            <a:r>
              <a:rPr lang="en-US" altLang="zh-TW" sz="1400" b="0" cap="none" dirty="0" smtClean="0"/>
              <a:t>National institute of Technology </a:t>
            </a:r>
            <a:r>
              <a:rPr lang="en-US" altLang="zh-TW" sz="1400" b="0" cap="none" dirty="0" err="1" smtClean="0"/>
              <a:t>durgapur</a:t>
            </a:r>
            <a:r>
              <a:rPr lang="en-US" altLang="zh-TW" sz="1400" b="0" cap="none" dirty="0" smtClean="0"/>
              <a:t>, </a:t>
            </a:r>
            <a:r>
              <a:rPr lang="en-US" altLang="zh-TW" sz="1400" b="0" cap="none" dirty="0" err="1" smtClean="0"/>
              <a:t>india</a:t>
            </a:r>
            <a:endParaRPr lang="en-US" altLang="zh-TW" sz="1400" b="0" cap="none" dirty="0" smtClean="0"/>
          </a:p>
          <a:p>
            <a:pPr algn="l"/>
            <a:r>
              <a:rPr lang="en-US" altLang="zh-TW" sz="1400" b="0" cap="none" dirty="0" smtClean="0"/>
              <a:t>Institute of engineering &amp; Management </a:t>
            </a:r>
            <a:r>
              <a:rPr lang="en-US" altLang="zh-TW" sz="1400" b="0" cap="none" dirty="0" err="1" smtClean="0"/>
              <a:t>kolkata</a:t>
            </a:r>
            <a:r>
              <a:rPr lang="en-US" altLang="zh-TW" sz="1400" b="0" cap="none" dirty="0" smtClean="0"/>
              <a:t>, </a:t>
            </a:r>
            <a:r>
              <a:rPr lang="en-US" altLang="zh-TW" sz="1400" b="0" cap="none" dirty="0" err="1" smtClean="0"/>
              <a:t>india</a:t>
            </a:r>
            <a:endParaRPr lang="en-US" altLang="zh-TW" sz="1400" b="0" cap="none" dirty="0" smtClean="0"/>
          </a:p>
          <a:p>
            <a:pPr algn="l"/>
            <a:r>
              <a:rPr lang="en-US" altLang="zh-TW" sz="1400" b="0" cap="none" dirty="0" smtClean="0"/>
              <a:t>National institute of Technology </a:t>
            </a:r>
            <a:r>
              <a:rPr lang="en-US" altLang="zh-TW" sz="1400" b="0" cap="none" dirty="0" err="1" smtClean="0"/>
              <a:t>durgapur</a:t>
            </a:r>
            <a:r>
              <a:rPr lang="en-US" altLang="zh-TW" sz="1400" b="0" cap="none" dirty="0" smtClean="0"/>
              <a:t>, </a:t>
            </a:r>
            <a:r>
              <a:rPr lang="en-US" altLang="zh-TW" sz="1400" b="0" cap="none" dirty="0" err="1" smtClean="0"/>
              <a:t>india</a:t>
            </a:r>
            <a:endParaRPr lang="zh-TW" altLang="en-US" sz="1400" b="0" cap="none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/>
              <a:t>Google Map Based User Interface for Network Resource</a:t>
            </a:r>
            <a:br>
              <a:rPr lang="en-US" altLang="zh-TW" sz="2800" b="1" dirty="0" smtClean="0"/>
            </a:br>
            <a:r>
              <a:rPr lang="en-US" altLang="zh-TW" sz="2800" b="1" dirty="0" smtClean="0"/>
              <a:t>Planning in Post Disaster Management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Rescue team </a:t>
            </a:r>
            <a:r>
              <a:rPr lang="en-US" altLang="zh-TW" sz="2400" dirty="0" smtClean="0"/>
              <a:t>can rapidly </a:t>
            </a:r>
            <a:r>
              <a:rPr lang="en-US" altLang="zh-TW" sz="2400" dirty="0" smtClean="0"/>
              <a:t>determine the optimal resources required for </a:t>
            </a:r>
            <a:r>
              <a:rPr lang="en-US" altLang="zh-TW" sz="2400" dirty="0" smtClean="0"/>
              <a:t>setting up </a:t>
            </a:r>
            <a:r>
              <a:rPr lang="en-US" altLang="zh-TW" sz="2400" dirty="0" smtClean="0"/>
              <a:t>communication system ensuring higher packet </a:t>
            </a:r>
            <a:r>
              <a:rPr lang="en-US" altLang="zh-TW" sz="2400" dirty="0" smtClean="0"/>
              <a:t>delivery ratio </a:t>
            </a:r>
            <a:r>
              <a:rPr lang="en-US" altLang="zh-TW" sz="2400" dirty="0" smtClean="0"/>
              <a:t>within acceptable latency</a:t>
            </a:r>
            <a:r>
              <a:rPr lang="en-US" altLang="zh-TW" sz="2400" dirty="0" smtClean="0"/>
              <a:t>.</a:t>
            </a:r>
            <a:endParaRPr lang="en-US" altLang="zh-TW" sz="2400" smtClean="0"/>
          </a:p>
          <a:p>
            <a:endParaRPr lang="zh-TW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Disaster strikes will jeopardized existing network infrastructure. </a:t>
            </a:r>
          </a:p>
          <a:p>
            <a:r>
              <a:rPr lang="en-US" altLang="zh-TW" sz="2000" dirty="0" smtClean="0"/>
              <a:t>Ensuring </a:t>
            </a:r>
            <a:r>
              <a:rPr lang="en-US" altLang="zh-TW" sz="2000" dirty="0" smtClean="0"/>
              <a:t>higher packet delivery ratio along </a:t>
            </a:r>
            <a:r>
              <a:rPr lang="en-US" altLang="zh-TW" sz="2000" dirty="0" smtClean="0"/>
              <a:t>with optimal </a:t>
            </a:r>
            <a:r>
              <a:rPr lang="en-US" altLang="zh-TW" sz="2000" dirty="0" smtClean="0"/>
              <a:t>utilization of resources are prime objectives of </a:t>
            </a:r>
            <a:r>
              <a:rPr lang="en-US" altLang="zh-TW" sz="2000" dirty="0" smtClean="0"/>
              <a:t>such  planning.</a:t>
            </a:r>
          </a:p>
          <a:p>
            <a:endParaRPr lang="zh-TW" altLang="en-US" sz="2000" dirty="0"/>
          </a:p>
        </p:txBody>
      </p:sp>
      <p:pic>
        <p:nvPicPr>
          <p:cNvPr id="4" name="圖片 3" descr="C9B720C008DA8AA6A8BF159570F2BC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6444208" cy="3800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Four tier hybrid architecture</a:t>
            </a:r>
            <a:endParaRPr lang="zh-TW" altLang="en-US" dirty="0"/>
          </a:p>
        </p:txBody>
      </p:sp>
      <p:pic>
        <p:nvPicPr>
          <p:cNvPr id="4" name="內容版面配置區 3" descr="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5258534" cy="3886743"/>
          </a:xfrm>
        </p:spPr>
      </p:pic>
      <p:sp>
        <p:nvSpPr>
          <p:cNvPr id="5" name="文字方塊 4"/>
          <p:cNvSpPr txBox="1"/>
          <p:nvPr/>
        </p:nvSpPr>
        <p:spPr>
          <a:xfrm>
            <a:off x="5652120" y="1988840"/>
            <a:ext cx="31245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SP: Shelter Points</a:t>
            </a:r>
          </a:p>
          <a:p>
            <a:r>
              <a:rPr lang="en-US" altLang="zh-TW" dirty="0" smtClean="0"/>
              <a:t>WT: Wi-Fi tower</a:t>
            </a:r>
          </a:p>
          <a:p>
            <a:r>
              <a:rPr lang="en-US" altLang="zh-TW" dirty="0" smtClean="0"/>
              <a:t>DM: Data Mules</a:t>
            </a:r>
          </a:p>
          <a:p>
            <a:r>
              <a:rPr lang="en-US" altLang="zh-TW" dirty="0" smtClean="0"/>
              <a:t>DB: Drop Box</a:t>
            </a:r>
          </a:p>
          <a:p>
            <a:r>
              <a:rPr lang="en-US" altLang="zh-TW" dirty="0" smtClean="0"/>
              <a:t>DTN: Data transaction node 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8187" y="1579250"/>
            <a:ext cx="6011114" cy="446784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86292" y="1622119"/>
            <a:ext cx="5934904" cy="43821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0187" y="1660224"/>
            <a:ext cx="5287113" cy="43059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9918" y="1527175"/>
            <a:ext cx="6007652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Four tier hybrid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1.</a:t>
            </a:r>
            <a:r>
              <a:rPr lang="en-US" altLang="zh-TW" sz="2400" dirty="0" smtClean="0"/>
              <a:t> Finding </a:t>
            </a:r>
            <a:r>
              <a:rPr lang="en-US" altLang="zh-TW" sz="2400" dirty="0" smtClean="0"/>
              <a:t>the optimal </a:t>
            </a:r>
            <a:r>
              <a:rPr lang="en-US" altLang="zh-TW" sz="2400" dirty="0" smtClean="0"/>
              <a:t>number of groups along with the placement of </a:t>
            </a:r>
            <a:r>
              <a:rPr lang="en-US" altLang="zh-TW" sz="2400" dirty="0" smtClean="0"/>
              <a:t>Wi-Fi </a:t>
            </a:r>
            <a:r>
              <a:rPr lang="en-US" altLang="zh-TW" sz="2400" dirty="0" smtClean="0"/>
              <a:t>tower on each Group Center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2.</a:t>
            </a:r>
            <a:r>
              <a:rPr lang="en-US" altLang="zh-TW" sz="2400" dirty="0" smtClean="0"/>
              <a:t> Finding </a:t>
            </a:r>
            <a:r>
              <a:rPr lang="en-US" altLang="zh-TW" sz="2400" dirty="0" smtClean="0"/>
              <a:t>the minimum </a:t>
            </a:r>
            <a:r>
              <a:rPr lang="en-US" altLang="zh-TW" sz="2400" dirty="0" smtClean="0"/>
              <a:t>number of DMs required for each group to </a:t>
            </a:r>
            <a:r>
              <a:rPr lang="en-US" altLang="zh-TW" sz="2400" dirty="0" smtClean="0"/>
              <a:t>traverse those </a:t>
            </a:r>
            <a:r>
              <a:rPr lang="en-US" altLang="zh-TW" sz="2400" dirty="0" smtClean="0"/>
              <a:t>within Latency &amp; finding the pathways of </a:t>
            </a:r>
            <a:r>
              <a:rPr lang="en-US" altLang="zh-TW" sz="2400" dirty="0" smtClean="0"/>
              <a:t>each DM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map API</a:t>
            </a:r>
            <a:endParaRPr lang="zh-TW" altLang="en-US" dirty="0"/>
          </a:p>
        </p:txBody>
      </p:sp>
      <p:pic>
        <p:nvPicPr>
          <p:cNvPr id="4" name="內容版面配置區 3" descr="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877746" cy="452500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</TotalTime>
  <Words>169</Words>
  <Application>Microsoft Office PowerPoint</Application>
  <PresentationFormat>如螢幕大小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市鎮</vt:lpstr>
      <vt:lpstr>Google Map Based User Interface for Network Resource Planning in Post Disaster Management</vt:lpstr>
      <vt:lpstr>Overview</vt:lpstr>
      <vt:lpstr>Four tier hybrid architecture</vt:lpstr>
      <vt:lpstr>投影片 4</vt:lpstr>
      <vt:lpstr>投影片 5</vt:lpstr>
      <vt:lpstr>投影片 6</vt:lpstr>
      <vt:lpstr>投影片 7</vt:lpstr>
      <vt:lpstr>Four tier hybrid architecture</vt:lpstr>
      <vt:lpstr>Google map API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Map Based User Interface for Network Resource Planning in Post Disaster Management</dc:title>
  <dc:creator>Aaron</dc:creator>
  <cp:lastModifiedBy>Aaron Chang</cp:lastModifiedBy>
  <cp:revision>11</cp:revision>
  <dcterms:created xsi:type="dcterms:W3CDTF">2013-04-26T08:44:07Z</dcterms:created>
  <dcterms:modified xsi:type="dcterms:W3CDTF">2013-04-26T10:23:48Z</dcterms:modified>
</cp:coreProperties>
</file>